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2.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3.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4.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5.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6.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7.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8.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9.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10.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notesSlides/notesSlide11.xml" ContentType="application/vnd.openxmlformats-officedocument.presentationml.notesSlid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notesSlides/notesSlide12.xml" ContentType="application/vnd.openxmlformats-officedocument.presentationml.notesSlide+xml"/>
  <Override PartName="/ppt/tags/tag36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2"/>
    <p:sldMasterId id="2147483672" r:id="rId3"/>
    <p:sldMasterId id="2147483683" r:id="rId4"/>
  </p:sldMasterIdLst>
  <p:notesMasterIdLst>
    <p:notesMasterId r:id="rId22"/>
  </p:notesMasterIdLst>
  <p:handoutMasterIdLst>
    <p:handoutMasterId r:id="rId23"/>
  </p:handoutMasterIdLst>
  <p:sldIdLst>
    <p:sldId id="256" r:id="rId5"/>
    <p:sldId id="261" r:id="rId6"/>
    <p:sldId id="262" r:id="rId7"/>
    <p:sldId id="264" r:id="rId8"/>
    <p:sldId id="285" r:id="rId9"/>
    <p:sldId id="294" r:id="rId10"/>
    <p:sldId id="725" r:id="rId11"/>
    <p:sldId id="724" r:id="rId12"/>
    <p:sldId id="342" r:id="rId13"/>
    <p:sldId id="343" r:id="rId14"/>
    <p:sldId id="349" r:id="rId15"/>
    <p:sldId id="354" r:id="rId16"/>
    <p:sldId id="353" r:id="rId17"/>
    <p:sldId id="357" r:id="rId18"/>
    <p:sldId id="359" r:id="rId19"/>
    <p:sldId id="674" r:id="rId20"/>
    <p:sldId id="735" r:id="rId21"/>
  </p:sldIdLst>
  <p:sldSz cx="12192000" cy="6858000"/>
  <p:notesSz cx="9874250"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p:scale>
          <a:sx n="75" d="100"/>
          <a:sy n="75" d="100"/>
        </p:scale>
        <p:origin x="-2130" y="-942"/>
      </p:cViewPr>
      <p:guideLst>
        <p:guide orient="horz" pos="2099"/>
        <p:guide pos="39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278842" cy="33988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593123" y="0"/>
            <a:ext cx="4278842" cy="339884"/>
          </a:xfrm>
          <a:prstGeom prst="rect">
            <a:avLst/>
          </a:prstGeom>
        </p:spPr>
        <p:txBody>
          <a:bodyPr vert="horz" lIns="91440" tIns="45720" rIns="91440" bIns="45720" rtlCol="0"/>
          <a:lstStyle>
            <a:lvl1pPr algn="r">
              <a:defRPr sz="1200"/>
            </a:lvl1pPr>
          </a:lstStyle>
          <a:p>
            <a:fld id="{562D8D86-AC1C-44FB-B792-42E6E94D6B57}" type="datetimeFigureOut">
              <a:rPr lang="zh-CN" altLang="en-US" smtClean="0"/>
              <a:t>2019/5/22</a:t>
            </a:fld>
            <a:endParaRPr lang="zh-CN" altLang="en-US"/>
          </a:p>
        </p:txBody>
      </p:sp>
      <p:sp>
        <p:nvSpPr>
          <p:cNvPr id="4" name="页脚占位符 3"/>
          <p:cNvSpPr>
            <a:spLocks noGrp="1"/>
          </p:cNvSpPr>
          <p:nvPr>
            <p:ph type="ftr" sz="quarter" idx="2"/>
          </p:nvPr>
        </p:nvSpPr>
        <p:spPr>
          <a:xfrm>
            <a:off x="0" y="6456612"/>
            <a:ext cx="4278842" cy="33988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593123" y="6456612"/>
            <a:ext cx="4278842" cy="339884"/>
          </a:xfrm>
          <a:prstGeom prst="rect">
            <a:avLst/>
          </a:prstGeom>
        </p:spPr>
        <p:txBody>
          <a:bodyPr vert="horz" lIns="91440" tIns="45720" rIns="91440" bIns="45720" rtlCol="0" anchor="b"/>
          <a:lstStyle>
            <a:lvl1pPr algn="r">
              <a:defRPr sz="1200"/>
            </a:lvl1pPr>
          </a:lstStyle>
          <a:p>
            <a:fld id="{40C75910-DB49-43BE-B35F-469EB51336ED}" type="slidenum">
              <a:rPr lang="zh-CN" altLang="en-US" smtClean="0"/>
              <a:t>‹#›</a:t>
            </a:fld>
            <a:endParaRPr lang="zh-CN" altLang="en-US"/>
          </a:p>
        </p:txBody>
      </p:sp>
    </p:spTree>
    <p:extLst>
      <p:ext uri="{BB962C8B-B14F-4D97-AF65-F5344CB8AC3E}">
        <p14:creationId xmlns:p14="http://schemas.microsoft.com/office/powerpoint/2010/main" val="411190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278842" cy="341064"/>
          </a:xfrm>
          <a:prstGeom prst="rect">
            <a:avLst/>
          </a:prstGeom>
        </p:spPr>
        <p:txBody>
          <a:bodyPr vert="horz" lIns="91440" tIns="45720" rIns="91440" bIns="45720" rtlCol="0"/>
          <a:lstStyle>
            <a:lvl1pPr algn="l">
              <a:defRPr sz="1200">
                <a:cs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5593123" y="1"/>
            <a:ext cx="4278842" cy="341064"/>
          </a:xfrm>
          <a:prstGeom prst="rect">
            <a:avLst/>
          </a:prstGeom>
        </p:spPr>
        <p:txBody>
          <a:bodyPr vert="horz" lIns="91440" tIns="45720" rIns="91440" bIns="45720" rtlCol="0"/>
          <a:lstStyle>
            <a:lvl1pPr algn="r">
              <a:defRPr sz="1200">
                <a:cs typeface="微软雅黑" panose="020B0503020204020204" pitchFamily="34" charset="-122"/>
              </a:defRPr>
            </a:lvl1pPr>
          </a:lstStyle>
          <a:p>
            <a:fld id="{7F25A8C7-CC1A-4A08-9B4B-31F43B054C7F}" type="datetimeFigureOut">
              <a:rPr lang="zh-CN" altLang="en-US" smtClean="0"/>
              <a:t>2019/5/22</a:t>
            </a:fld>
            <a:endParaRPr lang="zh-CN" altLang="en-US"/>
          </a:p>
        </p:txBody>
      </p:sp>
      <p:sp>
        <p:nvSpPr>
          <p:cNvPr id="4" name="幻灯片图像占位符 3"/>
          <p:cNvSpPr>
            <a:spLocks noGrp="1" noRot="1" noChangeAspect="1"/>
          </p:cNvSpPr>
          <p:nvPr>
            <p:ph type="sldImg" idx="2"/>
          </p:nvPr>
        </p:nvSpPr>
        <p:spPr>
          <a:xfrm>
            <a:off x="2898775" y="849313"/>
            <a:ext cx="4078288"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87425" y="3271381"/>
            <a:ext cx="7899400" cy="267658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456612"/>
            <a:ext cx="4278842" cy="341063"/>
          </a:xfrm>
          <a:prstGeom prst="rect">
            <a:avLst/>
          </a:prstGeom>
        </p:spPr>
        <p:txBody>
          <a:bodyPr vert="horz" lIns="91440" tIns="45720" rIns="91440" bIns="45720" rtlCol="0" anchor="b"/>
          <a:lstStyle>
            <a:lvl1pPr algn="l">
              <a:defRPr sz="1200">
                <a:cs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5593123" y="6456612"/>
            <a:ext cx="4278842" cy="341063"/>
          </a:xfrm>
          <a:prstGeom prst="rect">
            <a:avLst/>
          </a:prstGeom>
        </p:spPr>
        <p:txBody>
          <a:bodyPr vert="horz" lIns="91440" tIns="45720" rIns="91440" bIns="45720" rtlCol="0" anchor="b"/>
          <a:lstStyle>
            <a:lvl1pPr algn="r">
              <a:defRPr sz="1200">
                <a:cs typeface="微软雅黑" panose="020B0503020204020204" pitchFamily="34" charset="-122"/>
              </a:defRPr>
            </a:lvl1pPr>
          </a:lstStyle>
          <a:p>
            <a:fld id="{F9E1B693-632D-4080-9CF6-EA28B66DC801}" type="slidenum">
              <a:rPr lang="zh-CN" altLang="en-US" smtClean="0"/>
              <a:t>‹#›</a:t>
            </a:fld>
            <a:endParaRPr lang="zh-CN" altLang="en-US"/>
          </a:p>
        </p:txBody>
      </p:sp>
    </p:spTree>
    <p:extLst>
      <p:ext uri="{BB962C8B-B14F-4D97-AF65-F5344CB8AC3E}">
        <p14:creationId xmlns:p14="http://schemas.microsoft.com/office/powerpoint/2010/main" val="148906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微软雅黑" panose="020B0503020204020204" pitchFamily="34" charset="-122"/>
      </a:defRPr>
    </a:lvl1pPr>
    <a:lvl2pPr marL="457200" algn="l" defTabSz="914400" rtl="0" eaLnBrk="1" latinLnBrk="0" hangingPunct="1">
      <a:defRPr sz="1200" kern="1200">
        <a:solidFill>
          <a:schemeClr val="tx1"/>
        </a:solidFill>
        <a:latin typeface="+mn-lt"/>
        <a:ea typeface="+mn-ea"/>
        <a:cs typeface="微软雅黑" panose="020B0503020204020204" pitchFamily="34" charset="-122"/>
      </a:defRPr>
    </a:lvl2pPr>
    <a:lvl3pPr marL="914400" algn="l" defTabSz="914400" rtl="0" eaLnBrk="1" latinLnBrk="0" hangingPunct="1">
      <a:defRPr sz="1200" kern="1200">
        <a:solidFill>
          <a:schemeClr val="tx1"/>
        </a:solidFill>
        <a:latin typeface="+mn-lt"/>
        <a:ea typeface="+mn-ea"/>
        <a:cs typeface="微软雅黑" panose="020B0503020204020204" pitchFamily="34" charset="-122"/>
      </a:defRPr>
    </a:lvl3pPr>
    <a:lvl4pPr marL="1371600" algn="l" defTabSz="914400" rtl="0" eaLnBrk="1" latinLnBrk="0" hangingPunct="1">
      <a:defRPr sz="1200" kern="1200">
        <a:solidFill>
          <a:schemeClr val="tx1"/>
        </a:solidFill>
        <a:latin typeface="+mn-lt"/>
        <a:ea typeface="+mn-ea"/>
        <a:cs typeface="微软雅黑" panose="020B0503020204020204" pitchFamily="34" charset="-122"/>
      </a:defRPr>
    </a:lvl4pPr>
    <a:lvl5pPr marL="1828800" algn="l" defTabSz="914400" rtl="0" eaLnBrk="1" latinLnBrk="0" hangingPunct="1">
      <a:defRPr sz="1200" kern="1200">
        <a:solidFill>
          <a:schemeClr val="tx1"/>
        </a:solidFill>
        <a:latin typeface="+mn-lt"/>
        <a:ea typeface="+mn-ea"/>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sym typeface="+mn-ea"/>
              </a:rPr>
              <a:t>第二，“一切经过试验”就是坚持先导性试验的科学做法。体现了毛泽东同志的“实践第一”论点，是“实践第一”论点的具体化，生动地运用到油田的勘探和开发的过程中。也符合从点到面的关系，从个别到一般的关系，充满了辩证法，集中反映了油田勘探开发的科学性。</a:t>
            </a:r>
            <a:endParaRPr>
              <a:cs typeface="方正仿宋简体" panose="02010601030101010101" charset="-122"/>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latin typeface="微软雅黑" panose="020B0503020204020204" pitchFamily="34" charset="-122"/>
                <a:ea typeface="微软雅黑" panose="020B0503020204020204" pitchFamily="34" charset="-122"/>
                <a:cs typeface="微软雅黑" panose="020B0503020204020204" pitchFamily="34" charset="-122"/>
                <a:sym typeface="+mn-ea"/>
              </a:rPr>
              <a:t>周总理在概括大庆油田基本经验时指出：“</a:t>
            </a:r>
            <a:r>
              <a:rPr b="1">
                <a:latin typeface="华文楷体" panose="02010600040101010101" charset="-122"/>
                <a:ea typeface="华文楷体" panose="02010600040101010101" charset="-122"/>
                <a:cs typeface="微软雅黑" panose="020B0503020204020204" pitchFamily="34" charset="-122"/>
                <a:sym typeface="+mn-ea"/>
              </a:rPr>
              <a:t>这个油田的开发，是学习运用解放军政治思想工作的典范</a:t>
            </a:r>
            <a:r>
              <a:rPr>
                <a:latin typeface="微软雅黑" panose="020B0503020204020204" pitchFamily="34" charset="-122"/>
                <a:ea typeface="微软雅黑" panose="020B0503020204020204" pitchFamily="34" charset="-122"/>
                <a:cs typeface="微软雅黑" panose="020B0503020204020204" pitchFamily="34" charset="-122"/>
                <a:sym typeface="+mn-ea"/>
              </a:rPr>
              <a:t>。”余秋里同志是我军政治思想工作的优秀领导者，善于工作创新，典型创新。在战争年代受到过毛泽东同志的表扬。</a:t>
            </a:r>
            <a:endParaRPr>
              <a:cs typeface="方正仿宋简体" panose="02010601030101010101" charset="-122"/>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sym typeface="+mn-ea"/>
              </a:rPr>
              <a:t>四是，坚持党委的领导地位不动摇，建立健全党委的各项制度建设。</a:t>
            </a:r>
            <a:endParaRPr>
              <a:cs typeface="方正仿宋简体" panose="02010601030101010101" charset="-122"/>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latin typeface="微软雅黑" panose="020B0503020204020204" pitchFamily="34" charset="-122"/>
                <a:ea typeface="微软雅黑" panose="020B0503020204020204" pitchFamily="34" charset="-122"/>
                <a:cs typeface="微软雅黑" panose="020B0503020204020204" pitchFamily="34" charset="-122"/>
                <a:sym typeface="+mn-ea"/>
              </a:rPr>
              <a:t>比如，会战期间提出的“先生产，后生活”的提法，在那个时代和条件是对的，一切为了把大会战打上去，拿下大油田。而现在就不能提了。</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经过几十年的检验，梳理，大庆石油会战优良传统的内涵有十个方面。大庆石油会战开始，面临着各种困难和矛盾，怎样看待和解决这些问题？根据周总理的指示精神，余秋里同志主持和作出了学习“两论”的决定。这个传统的形成，有着一个历史的过程。第一，余秋里同志主持做出学习“两论”的决定。这个决定简练，扼要，总共400个字。决定中指出：“我们学习的目的，是武装头脑，勇于实践。认识油层规律。”学习运用两论成为大庆石油会战的指导思想。这是大庆油田独有的，体现大庆油田特色的基本经验。两论也成为大庆精神，大庆石油会战优良传统的理论基础，它是共产党人的世界观和方法论。它在大庆石油会战优良传统中起到统领的地位和作用。</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1962年2月，在石油布局，厂会议上，经过大家的多次的讨论，补充，完善，经党组决定把这种严细作风总结概括为“三老四严”的企业和行业作风。即：当老实人，说老实话，干老实事；严格的要求，严肃的态度，严密的组织，严明的纪律。1964年2月20日，石油部召开全国各油田电话会议，作为“三老四严”发源地的三矿四队介绍了他们的经验，大庆会战工委做出了《关于开展向三矿四队学习的决定》。5月，石油部召开第一次政治工作会议，向全国石油战线推广大庆油田的三矿四队“三老四严”和“四个一样”的工作作风。“三老四严”的作风，充分的体现了大庆油田的严格的科学态度，体现了大庆人的行为准则。1979年7月份，邓小平同志在《完整准确掌握毛泽东思想》的讲话中指出：“我看大庆提出的，当老实人，说老实话，干老实事，就是我们党的实事求是。”2016年，习近平总书记提出了“苦干实干，三老四严。”石油精神，上升到精神的高度和层面。</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sym typeface="+mn-ea"/>
              </a:rPr>
              <a:t>建立起了正常的生产秩序，保证了广大职工的积极性，创造性的充分发挥，各项工作的顺利完成。执行岗位责任制的过程也是学习管理的过程，能够使广大职工即是生产的实践者，又是生产的管理者。我们学习先进的管理理论，一定要和企业的实际相联系，要把岗位责任制作为企业管理的基础，这样才能推进企业管理的提升。因此，岗位责任制它既是传统的，更是科学的。</a:t>
            </a:r>
          </a:p>
          <a:p>
            <a:endParaRPr>
              <a:sym typeface="+mn-ea"/>
            </a:endParaRPr>
          </a:p>
          <a:p>
            <a:endParaRPr>
              <a:cs typeface="方正仿宋简体" panose="02010601030101010101" charset="-122"/>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sym typeface="+mn-ea"/>
              </a:rPr>
              <a:t>坚持“支部建在连上”在基层队全部建立党支部</a:t>
            </a:r>
            <a:r>
              <a:rPr lang="zh-CN">
                <a:sym typeface="+mn-ea"/>
              </a:rPr>
              <a:t>，</a:t>
            </a:r>
            <a:r>
              <a:rPr>
                <a:sym typeface="+mn-ea"/>
              </a:rPr>
              <a:t>健全党支部的民主生活制度</a:t>
            </a:r>
            <a:r>
              <a:rPr lang="zh-CN">
                <a:sym typeface="+mn-ea"/>
              </a:rPr>
              <a:t>，</a:t>
            </a:r>
            <a:r>
              <a:rPr>
                <a:sym typeface="+mn-ea"/>
              </a:rPr>
              <a:t>发扬党员的先锋模范作用，贯彻党的路线</a:t>
            </a:r>
            <a:r>
              <a:rPr lang="zh-CN">
                <a:sym typeface="+mn-ea"/>
              </a:rPr>
              <a:t>、</a:t>
            </a:r>
            <a:r>
              <a:rPr>
                <a:sym typeface="+mn-ea"/>
              </a:rPr>
              <a:t>方针</a:t>
            </a:r>
            <a:r>
              <a:rPr lang="zh-CN">
                <a:sym typeface="+mn-ea"/>
              </a:rPr>
              <a:t>、</a:t>
            </a:r>
            <a:r>
              <a:rPr>
                <a:sym typeface="+mn-ea"/>
              </a:rPr>
              <a:t>政策，坚决完成生产任务</a:t>
            </a:r>
            <a:r>
              <a:rPr lang="zh-CN">
                <a:sym typeface="+mn-ea"/>
              </a:rPr>
              <a:t>，</a:t>
            </a:r>
            <a:r>
              <a:rPr>
                <a:sym typeface="+mn-ea"/>
              </a:rPr>
              <a:t>领导班子强调集体领导，分工负责做好工作</a:t>
            </a:r>
            <a:r>
              <a:rPr lang="zh-CN">
                <a:sym typeface="+mn-ea"/>
              </a:rPr>
              <a:t>。</a:t>
            </a:r>
            <a:endParaRPr>
              <a:cs typeface="方正仿宋简体" panose="02010601030101010101" charset="-122"/>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latin typeface="微软雅黑" panose="020B0503020204020204" pitchFamily="34" charset="-122"/>
                <a:ea typeface="微软雅黑" panose="020B0503020204020204" pitchFamily="34" charset="-122"/>
                <a:cs typeface="微软雅黑" panose="020B0503020204020204" pitchFamily="34" charset="-122"/>
                <a:sym typeface="+mn-ea"/>
              </a:rPr>
              <a:t>“三个面向，五到现场”是大庆经验的一个重要组成部分，是机关建设的重要内容，成为石油行业的几十来的“传家宝。”在这个指导下，大庆油田创造了不少好的为基层服务的做法。领导指挥靠前，机关送方便揽麻烦，整个战区蔚然成风。机关的同志也总结了一套为基层服务的经验：“下去一把抓，中心带其它；各计一本帐，回来再分家</a:t>
            </a:r>
            <a:r>
              <a:rPr b="1">
                <a:latin typeface="华文楷体" panose="02010600040101010101" charset="-122"/>
                <a:ea typeface="华文楷体" panose="02010600040101010101" charset="-122"/>
                <a:cs typeface="微软雅黑" panose="020B0503020204020204" pitchFamily="34" charset="-122"/>
                <a:sym typeface="+mn-ea"/>
              </a:rPr>
              <a:t>。</a:t>
            </a:r>
            <a:r>
              <a:rPr>
                <a:latin typeface="微软雅黑" panose="020B0503020204020204" pitchFamily="34" charset="-122"/>
                <a:ea typeface="微软雅黑" panose="020B0503020204020204" pitchFamily="34" charset="-122"/>
                <a:cs typeface="微软雅黑" panose="020B0503020204020204" pitchFamily="34" charset="-122"/>
                <a:sym typeface="+mn-ea"/>
              </a:rPr>
              <a:t>”减少了基层往返汇报请示，又加强了机关内部的联系和协作。</a:t>
            </a:r>
            <a:endParaRPr>
              <a:cs typeface="方正仿宋简体" panose="02010601030101010101" charset="-122"/>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sym typeface="+mn-ea"/>
              </a:rPr>
              <a:t>在队伍建设上，按照石油部党组提出的“三老四严”要求，树立了“严细成风”的三矿四队。他们管理的16口油水井，泵站全部安全正常生产，机泵设备台台完好，资料数据齐全准确，地面无油污，地下无落物，月月超额完成生产任务。余秋里同志要求：“</a:t>
            </a:r>
            <a:r>
              <a:rPr b="1">
                <a:latin typeface="华文楷体" panose="02010600040101010101" charset="-122"/>
                <a:ea typeface="华文楷体" panose="02010600040101010101" charset="-122"/>
                <a:sym typeface="+mn-ea"/>
              </a:rPr>
              <a:t>学习三矿四队，突出一个严字。要体现严格按照规章制度办事，对生产管理要严，对干部要严，对于个人管理也要严，办一切事情都要严</a:t>
            </a:r>
            <a:r>
              <a:rPr>
                <a:sym typeface="+mn-ea"/>
              </a:rPr>
              <a:t>。”</a:t>
            </a:r>
            <a:endParaRPr>
              <a:cs typeface="方正仿宋简体" panose="02010601030101010101" charset="-122"/>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latin typeface="微软雅黑" panose="020B0503020204020204" pitchFamily="34" charset="-122"/>
                <a:ea typeface="微软雅黑" panose="020B0503020204020204" pitchFamily="34" charset="-122"/>
                <a:cs typeface="微软雅黑" panose="020B0503020204020204" pitchFamily="34" charset="-122"/>
                <a:sym typeface="+mn-ea"/>
              </a:rPr>
              <a:t>在领导干部革命化建设中，大庆油田积累</a:t>
            </a:r>
            <a:r>
              <a:rPr lang="zh-CN">
                <a:latin typeface="微软雅黑" panose="020B0503020204020204" pitchFamily="34" charset="-122"/>
                <a:ea typeface="微软雅黑" panose="020B0503020204020204" pitchFamily="34" charset="-122"/>
                <a:cs typeface="微软雅黑" panose="020B0503020204020204" pitchFamily="34" charset="-122"/>
                <a:sym typeface="+mn-ea"/>
              </a:rPr>
              <a:t>了</a:t>
            </a:r>
            <a:r>
              <a:rPr>
                <a:latin typeface="微软雅黑" panose="020B0503020204020204" pitchFamily="34" charset="-122"/>
                <a:ea typeface="微软雅黑" panose="020B0503020204020204" pitchFamily="34" charset="-122"/>
                <a:cs typeface="微软雅黑" panose="020B0503020204020204" pitchFamily="34" charset="-122"/>
                <a:sym typeface="+mn-ea"/>
              </a:rPr>
              <a:t>很多经验。比如：“工人三班倒，班班见领导”，“工人身上有多少泥，干部身上就有多少泥”，“干部干部，先干一步”，“干，才是马列主义，不干，半点马列主义也没有”等。</a:t>
            </a:r>
            <a:endParaRPr>
              <a:latin typeface="微软雅黑" panose="020B0503020204020204" pitchFamily="34" charset="-122"/>
              <a:ea typeface="微软雅黑" panose="020B0503020204020204" pitchFamily="34" charset="-122"/>
              <a:cs typeface="微软雅黑" panose="020B0503020204020204" pitchFamily="34" charset="-122"/>
            </a:endParaRPr>
          </a:p>
          <a:p>
            <a:endParaRPr>
              <a:cs typeface="方正仿宋简体" panose="02010601030101010101" charset="-122"/>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3.png"/><Relationship Id="rId5" Type="http://schemas.openxmlformats.org/officeDocument/2006/relationships/tags" Target="../tags/tag14.xml"/><Relationship Id="rId10" Type="http://schemas.openxmlformats.org/officeDocument/2006/relationships/image" Target="../media/image2.png"/><Relationship Id="rId4" Type="http://schemas.openxmlformats.org/officeDocument/2006/relationships/tags" Target="../tags/tag13.xml"/><Relationship Id="rId9"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image" Target="../media/image4.png"/><Relationship Id="rId26" Type="http://schemas.openxmlformats.org/officeDocument/2006/relationships/image" Target="../media/image1.png"/><Relationship Id="rId3" Type="http://schemas.openxmlformats.org/officeDocument/2006/relationships/tags" Target="../tags/tag24.xml"/><Relationship Id="rId21" Type="http://schemas.openxmlformats.org/officeDocument/2006/relationships/image" Target="../media/image7.png"/><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slideMaster" Target="../slideMasters/slideMaster2.xml"/><Relationship Id="rId25" Type="http://schemas.openxmlformats.org/officeDocument/2006/relationships/image" Target="../media/image11.png"/><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image" Target="../media/image6.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image" Target="../media/image10.png"/><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image" Target="../media/image9.png"/><Relationship Id="rId10" Type="http://schemas.openxmlformats.org/officeDocument/2006/relationships/tags" Target="../tags/tag31.xml"/><Relationship Id="rId19" Type="http://schemas.openxmlformats.org/officeDocument/2006/relationships/image" Target="../media/image5.pn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Master" Target="../slideMasters/slideMaster2.xml"/><Relationship Id="rId4" Type="http://schemas.openxmlformats.org/officeDocument/2006/relationships/tags" Target="../tags/tag5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Master" Target="../slideMasters/slideMaster2.xml"/><Relationship Id="rId5" Type="http://schemas.openxmlformats.org/officeDocument/2006/relationships/tags" Target="../tags/tag69.xml"/><Relationship Id="rId4" Type="http://schemas.openxmlformats.org/officeDocument/2006/relationships/tags" Target="../tags/tag6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Master" Target="../slideMasters/slideMaster2.xml"/><Relationship Id="rId4" Type="http://schemas.openxmlformats.org/officeDocument/2006/relationships/tags" Target="../tags/tag7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image" Target="../media/image13.png"/><Relationship Id="rId3" Type="http://schemas.openxmlformats.org/officeDocument/2006/relationships/tags" Target="../tags/tag76.xml"/><Relationship Id="rId21" Type="http://schemas.openxmlformats.org/officeDocument/2006/relationships/image" Target="../media/image16.png"/><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image" Target="../media/image1.png"/><Relationship Id="rId2" Type="http://schemas.openxmlformats.org/officeDocument/2006/relationships/tags" Target="../tags/tag75.xml"/><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image" Target="../media/image18.png"/><Relationship Id="rId5" Type="http://schemas.openxmlformats.org/officeDocument/2006/relationships/tags" Target="../tags/tag78.xml"/><Relationship Id="rId15" Type="http://schemas.openxmlformats.org/officeDocument/2006/relationships/slideMaster" Target="../slideMasters/slideMaster2.xml"/><Relationship Id="rId23" Type="http://schemas.openxmlformats.org/officeDocument/2006/relationships/image" Target="../media/image9.png"/><Relationship Id="rId10" Type="http://schemas.openxmlformats.org/officeDocument/2006/relationships/tags" Target="../tags/tag83.xml"/><Relationship Id="rId19" Type="http://schemas.openxmlformats.org/officeDocument/2006/relationships/image" Target="../media/image14.png"/><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image" Target="../media/image1.png"/><Relationship Id="rId3" Type="http://schemas.openxmlformats.org/officeDocument/2006/relationships/tags" Target="../tags/tag96.xml"/><Relationship Id="rId21" Type="http://schemas.openxmlformats.org/officeDocument/2006/relationships/image" Target="../media/image16.png"/><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image" Target="../media/image20.png"/><Relationship Id="rId25" Type="http://schemas.openxmlformats.org/officeDocument/2006/relationships/image" Target="../media/image18.png"/><Relationship Id="rId2" Type="http://schemas.openxmlformats.org/officeDocument/2006/relationships/tags" Target="../tags/tag95.xml"/><Relationship Id="rId16" Type="http://schemas.openxmlformats.org/officeDocument/2006/relationships/slideMaster" Target="../slideMasters/slideMaster4.xml"/><Relationship Id="rId20" Type="http://schemas.openxmlformats.org/officeDocument/2006/relationships/image" Target="../media/image14.png"/><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image" Target="../media/image9.png"/><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image" Target="../media/image17.png"/><Relationship Id="rId10" Type="http://schemas.openxmlformats.org/officeDocument/2006/relationships/tags" Target="../tags/tag103.xml"/><Relationship Id="rId19" Type="http://schemas.openxmlformats.org/officeDocument/2006/relationships/image" Target="../media/image13.png"/><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Master" Target="../slideMasters/slideMaster4.xml"/><Relationship Id="rId5" Type="http://schemas.openxmlformats.org/officeDocument/2006/relationships/tags" Target="../tags/tag113.xml"/><Relationship Id="rId4" Type="http://schemas.openxmlformats.org/officeDocument/2006/relationships/tags" Target="../tags/tag11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129.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9"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slideMaster" Target="../slideMasters/slideMaster4.xml"/><Relationship Id="rId4" Type="http://schemas.openxmlformats.org/officeDocument/2006/relationships/tags" Target="../tags/tag13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slideMaster" Target="../slideMasters/slideMaster4.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Master" Target="../slideMasters/slideMaster4.xml"/><Relationship Id="rId5" Type="http://schemas.openxmlformats.org/officeDocument/2006/relationships/tags" Target="../tags/tag147.xml"/><Relationship Id="rId4" Type="http://schemas.openxmlformats.org/officeDocument/2006/relationships/tags" Target="../tags/tag146.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slideMaster" Target="../slideMasters/slideMaster4.xml"/><Relationship Id="rId4" Type="http://schemas.openxmlformats.org/officeDocument/2006/relationships/tags" Target="../tags/tag151.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image" Target="../media/image13.png"/><Relationship Id="rId3" Type="http://schemas.openxmlformats.org/officeDocument/2006/relationships/tags" Target="../tags/tag154.xml"/><Relationship Id="rId21" Type="http://schemas.openxmlformats.org/officeDocument/2006/relationships/image" Target="../media/image16.png"/><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image" Target="../media/image1.png"/><Relationship Id="rId2" Type="http://schemas.openxmlformats.org/officeDocument/2006/relationships/tags" Target="../tags/tag153.xml"/><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image" Target="../media/image18.png"/><Relationship Id="rId5" Type="http://schemas.openxmlformats.org/officeDocument/2006/relationships/tags" Target="../tags/tag156.xml"/><Relationship Id="rId15" Type="http://schemas.openxmlformats.org/officeDocument/2006/relationships/slideMaster" Target="../slideMasters/slideMaster4.xml"/><Relationship Id="rId23" Type="http://schemas.openxmlformats.org/officeDocument/2006/relationships/image" Target="../media/image9.png"/><Relationship Id="rId10" Type="http://schemas.openxmlformats.org/officeDocument/2006/relationships/tags" Target="../tags/tag161.xml"/><Relationship Id="rId19" Type="http://schemas.openxmlformats.org/officeDocument/2006/relationships/image" Target="../media/image14.png"/><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2019/5/22</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2019/5/22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noFill/>
        <a:effectLst/>
      </p:bgPr>
    </p:bg>
    <p:spTree>
      <p:nvGrpSpPr>
        <p:cNvPr id="1" name=""/>
        <p:cNvGrpSpPr/>
        <p:nvPr/>
      </p:nvGrpSpPr>
      <p:grpSpPr>
        <a:xfrm>
          <a:off x="0" y="0"/>
          <a:ext cx="0" cy="0"/>
          <a:chOff x="0" y="0"/>
          <a:chExt cx="0" cy="0"/>
        </a:xfrm>
      </p:grpSpPr>
      <p:pic>
        <p:nvPicPr>
          <p:cNvPr id="23" name="图片 22"/>
          <p:cNvPicPr>
            <a:picLocks noChangeAspect="1"/>
          </p:cNvPicPr>
          <p:nvPr userDrawn="1">
            <p:custDataLst>
              <p:tags r:id="rId1"/>
            </p:custDataLst>
          </p:nvPr>
        </p:nvPicPr>
        <p:blipFill>
          <a:blip r:embed="rId9" cstate="email">
            <a:extLst>
              <a:ext uri="{28A0092B-C50C-407E-A947-70E740481C1C}">
                <a14:useLocalDpi xmlns:a14="http://schemas.microsoft.com/office/drawing/2010/main" val="0"/>
              </a:ext>
            </a:extLst>
          </a:blip>
          <a:stretch>
            <a:fillRect/>
          </a:stretch>
        </p:blipFill>
        <p:spPr>
          <a:xfrm>
            <a:off x="6825552" y="-3371"/>
            <a:ext cx="5366446" cy="946150"/>
          </a:xfrm>
          <a:prstGeom prst="rect">
            <a:avLst/>
          </a:prstGeom>
        </p:spPr>
      </p:pic>
      <p:sp>
        <p:nvSpPr>
          <p:cNvPr id="31" name="矩形 30"/>
          <p:cNvSpPr/>
          <p:nvPr userDrawn="1">
            <p:custDataLst>
              <p:tags r:id="rId2"/>
            </p:custDataLst>
          </p:nvPr>
        </p:nvSpPr>
        <p:spPr>
          <a:xfrm>
            <a:off x="3437255" y="3119755"/>
            <a:ext cx="5683885" cy="127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cs typeface="微软雅黑" panose="020B0503020204020204" pitchFamily="34" charset="-122"/>
            </a:endParaRPr>
          </a:p>
        </p:txBody>
      </p:sp>
      <p:sp>
        <p:nvSpPr>
          <p:cNvPr id="3" name="副标题 2"/>
          <p:cNvSpPr>
            <a:spLocks noGrp="1"/>
          </p:cNvSpPr>
          <p:nvPr>
            <p:ph type="subTitle" idx="1" hasCustomPrompt="1"/>
            <p:custDataLst>
              <p:tags r:id="rId3"/>
            </p:custDataLst>
          </p:nvPr>
        </p:nvSpPr>
        <p:spPr>
          <a:xfrm>
            <a:off x="3253800" y="3237865"/>
            <a:ext cx="5684400" cy="1015200"/>
          </a:xfrm>
        </p:spPr>
        <p:txBody>
          <a:bodyPr lIns="101600" tIns="38100" rIns="76200" bIns="38100">
            <a:noAutofit/>
          </a:bodyPr>
          <a:lstStyle>
            <a:lvl1pPr marL="0" indent="0" algn="ctr" eaLnBrk="1" fontAlgn="auto" latinLnBrk="0" hangingPunct="1">
              <a:lnSpc>
                <a:spcPct val="130000"/>
              </a:lnSpc>
              <a:buNone/>
              <a:defRPr sz="2000" u="none" strike="noStrike" kern="1200" cap="none" spc="200" normalizeH="0" baseline="0">
                <a:solidFill>
                  <a:schemeClr val="accent1"/>
                </a:solidFill>
                <a:uFillTx/>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t>2019/5/22</a:t>
            </a:fld>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ctrTitle" hasCustomPrompt="1"/>
            <p:custDataLst>
              <p:tags r:id="rId6"/>
            </p:custDataLst>
          </p:nvPr>
        </p:nvSpPr>
        <p:spPr>
          <a:xfrm>
            <a:off x="1511300" y="1510665"/>
            <a:ext cx="9169400" cy="1447200"/>
          </a:xfrm>
        </p:spPr>
        <p:txBody>
          <a:bodyPr lIns="90000" tIns="46800" rIns="90000" bIns="46800" anchor="t" anchorCtr="0">
            <a:normAutofit/>
          </a:bodyPr>
          <a:lstStyle>
            <a:lvl1pPr algn="ctr">
              <a:defRPr sz="8800" b="1" spc="0" baseline="0">
                <a:solidFill>
                  <a:schemeClr val="accent1"/>
                </a:solidFill>
                <a:latin typeface="汉仪尚巍手书W" panose="00020600040101010101" charset="-122"/>
                <a:ea typeface="汉仪尚巍手书W" panose="00020600040101010101" charset="-122"/>
              </a:defRPr>
            </a:lvl1pPr>
          </a:lstStyle>
          <a:p>
            <a:r>
              <a:rPr lang="zh-CN" altLang="en-US" dirty="0"/>
              <a:t>单击此处编辑标题</a:t>
            </a:r>
          </a:p>
        </p:txBody>
      </p:sp>
      <p:pic>
        <p:nvPicPr>
          <p:cNvPr id="45" name="PA_图片 44"/>
          <p:cNvPicPr preferRelativeResize="0">
            <a:picLocks noChangeAspect="1"/>
          </p:cNvPicPr>
          <p:nvPr userDrawn="1">
            <p:custDataLst>
              <p:tags r:id="rId7"/>
            </p:custDataLst>
          </p:nvPr>
        </p:nvPicPr>
        <p:blipFill rotWithShape="1">
          <a:blip r:embed="rId10" cstate="print">
            <a:extLst>
              <a:ext uri="{28A0092B-C50C-407E-A947-70E740481C1C}">
                <a14:useLocalDpi xmlns:a14="http://schemas.microsoft.com/office/drawing/2010/main" val="0"/>
              </a:ext>
            </a:extLst>
          </a:blip>
          <a:srcRect b="27919"/>
          <a:stretch>
            <a:fillRect/>
          </a:stretch>
        </p:blipFill>
        <p:spPr>
          <a:xfrm>
            <a:off x="0" y="4464050"/>
            <a:ext cx="12192000" cy="2393950"/>
          </a:xfrm>
          <a:prstGeom prst="rect">
            <a:avLst/>
          </a:prstGeom>
        </p:spPr>
      </p:pic>
      <p:pic>
        <p:nvPicPr>
          <p:cNvPr id="4" name="图片 3" descr="图片1"/>
          <p:cNvPicPr>
            <a:picLocks noChangeAspect="1"/>
          </p:cNvPicPr>
          <p:nvPr userDrawn="1"/>
        </p:nvPicPr>
        <p:blipFill>
          <a:blip r:embed="rId11" cstate="print"/>
          <a:stretch>
            <a:fillRect/>
          </a:stretch>
        </p:blipFill>
        <p:spPr>
          <a:xfrm>
            <a:off x="0" y="-3175"/>
            <a:ext cx="12191365" cy="68573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2019/5/22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18"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6" name="图片 35"/>
          <p:cNvPicPr>
            <a:picLocks noChangeAspect="1"/>
          </p:cNvPicPr>
          <p:nvPr>
            <p:custDataLst>
              <p:tags r:id="rId1"/>
            </p:custDataLst>
          </p:nvPr>
        </p:nvPicPr>
        <p:blipFill>
          <a:blip r:embed="rId19" cstate="email">
            <a:extLst>
              <a:ext uri="{28A0092B-C50C-407E-A947-70E740481C1C}">
                <a14:useLocalDpi xmlns:a14="http://schemas.microsoft.com/office/drawing/2010/main" val="0"/>
              </a:ext>
            </a:extLst>
          </a:blip>
          <a:stretch>
            <a:fillRect/>
          </a:stretch>
        </p:blipFill>
        <p:spPr>
          <a:xfrm>
            <a:off x="10103898" y="4467413"/>
            <a:ext cx="2078742" cy="1660072"/>
          </a:xfrm>
          <a:prstGeom prst="rect">
            <a:avLst/>
          </a:prstGeom>
        </p:spPr>
      </p:pic>
      <p:pic>
        <p:nvPicPr>
          <p:cNvPr id="37" name="图片 36"/>
          <p:cNvPicPr>
            <a:picLocks noChangeAspect="1"/>
          </p:cNvPicPr>
          <p:nvPr>
            <p:custDataLst>
              <p:tags r:id="rId2"/>
            </p:custDataLst>
          </p:nvPr>
        </p:nvPicPr>
        <p:blipFill>
          <a:blip r:embed="rId20" cstate="email">
            <a:extLst>
              <a:ext uri="{28A0092B-C50C-407E-A947-70E740481C1C}">
                <a14:useLocalDpi xmlns:a14="http://schemas.microsoft.com/office/drawing/2010/main" val="0"/>
              </a:ext>
            </a:extLst>
          </a:blip>
          <a:stretch>
            <a:fillRect/>
          </a:stretch>
        </p:blipFill>
        <p:spPr>
          <a:xfrm>
            <a:off x="9788340" y="4013200"/>
            <a:ext cx="2403658" cy="2844799"/>
          </a:xfrm>
          <a:prstGeom prst="rect">
            <a:avLst/>
          </a:prstGeom>
        </p:spPr>
      </p:pic>
      <p:pic>
        <p:nvPicPr>
          <p:cNvPr id="38" name="图片 37"/>
          <p:cNvPicPr>
            <a:picLocks noChangeAspect="1"/>
          </p:cNvPicPr>
          <p:nvPr>
            <p:custDataLst>
              <p:tags r:id="rId3"/>
            </p:custDataLst>
          </p:nvPr>
        </p:nvPicPr>
        <p:blipFill>
          <a:blip r:embed="rId21" cstate="email">
            <a:extLst>
              <a:ext uri="{28A0092B-C50C-407E-A947-70E740481C1C}">
                <a14:useLocalDpi xmlns:a14="http://schemas.microsoft.com/office/drawing/2010/main" val="0"/>
              </a:ext>
            </a:extLst>
          </a:blip>
          <a:stretch>
            <a:fillRect/>
          </a:stretch>
        </p:blipFill>
        <p:spPr>
          <a:xfrm>
            <a:off x="9362" y="3237606"/>
            <a:ext cx="1146338" cy="3559677"/>
          </a:xfrm>
          <a:prstGeom prst="rect">
            <a:avLst/>
          </a:prstGeom>
        </p:spPr>
      </p:pic>
      <p:pic>
        <p:nvPicPr>
          <p:cNvPr id="39" name="图片 38"/>
          <p:cNvPicPr>
            <a:picLocks noChangeAspect="1"/>
          </p:cNvPicPr>
          <p:nvPr>
            <p:custDataLst>
              <p:tags r:id="rId4"/>
            </p:custDataLst>
          </p:nvPr>
        </p:nvPicPr>
        <p:blipFill>
          <a:blip r:embed="rId22" cstate="email">
            <a:extLst>
              <a:ext uri="{28A0092B-C50C-407E-A947-70E740481C1C}">
                <a14:useLocalDpi xmlns:a14="http://schemas.microsoft.com/office/drawing/2010/main" val="0"/>
              </a:ext>
            </a:extLst>
          </a:blip>
          <a:stretch>
            <a:fillRect/>
          </a:stretch>
        </p:blipFill>
        <p:spPr>
          <a:xfrm>
            <a:off x="1" y="5040601"/>
            <a:ext cx="2184073" cy="1814029"/>
          </a:xfrm>
          <a:prstGeom prst="rect">
            <a:avLst/>
          </a:prstGeom>
        </p:spPr>
      </p:pic>
      <p:pic>
        <p:nvPicPr>
          <p:cNvPr id="40" name="图片 39"/>
          <p:cNvPicPr>
            <a:picLocks noChangeAspect="1"/>
          </p:cNvPicPr>
          <p:nvPr>
            <p:custDataLst>
              <p:tags r:id="rId5"/>
            </p:custDataLst>
          </p:nvPr>
        </p:nvPicPr>
        <p:blipFill>
          <a:blip r:embed="rId23" cstate="email">
            <a:extLst>
              <a:ext uri="{28A0092B-C50C-407E-A947-70E740481C1C}">
                <a14:useLocalDpi xmlns:a14="http://schemas.microsoft.com/office/drawing/2010/main" val="0"/>
              </a:ext>
            </a:extLst>
          </a:blip>
          <a:stretch>
            <a:fillRect/>
          </a:stretch>
        </p:blipFill>
        <p:spPr>
          <a:xfrm>
            <a:off x="0" y="5908480"/>
            <a:ext cx="12192000" cy="946150"/>
          </a:xfrm>
          <a:prstGeom prst="rect">
            <a:avLst/>
          </a:prstGeom>
        </p:spPr>
      </p:pic>
      <p:pic>
        <p:nvPicPr>
          <p:cNvPr id="41" name="图片 40"/>
          <p:cNvPicPr>
            <a:picLocks noChangeAspect="1"/>
          </p:cNvPicPr>
          <p:nvPr>
            <p:custDataLst>
              <p:tags r:id="rId6"/>
            </p:custDataLst>
          </p:nvPr>
        </p:nvPicPr>
        <p:blipFill>
          <a:blip r:embed="rId24" cstate="email">
            <a:extLst>
              <a:ext uri="{28A0092B-C50C-407E-A947-70E740481C1C}">
                <a14:useLocalDpi xmlns:a14="http://schemas.microsoft.com/office/drawing/2010/main" val="0"/>
              </a:ext>
            </a:extLst>
          </a:blip>
          <a:stretch>
            <a:fillRect/>
          </a:stretch>
        </p:blipFill>
        <p:spPr>
          <a:xfrm>
            <a:off x="4511657" y="6079499"/>
            <a:ext cx="3242342" cy="604111"/>
          </a:xfrm>
          <a:prstGeom prst="rect">
            <a:avLst/>
          </a:prstGeom>
        </p:spPr>
      </p:pic>
      <p:pic>
        <p:nvPicPr>
          <p:cNvPr id="42" name="图片 41"/>
          <p:cNvPicPr>
            <a:picLocks noChangeAspect="1"/>
          </p:cNvPicPr>
          <p:nvPr>
            <p:custDataLst>
              <p:tags r:id="rId7"/>
            </p:custDataLst>
          </p:nvPr>
        </p:nvPicPr>
        <p:blipFill>
          <a:blip r:embed="rId25" cstate="email">
            <a:extLst>
              <a:ext uri="{28A0092B-C50C-407E-A947-70E740481C1C}">
                <a14:useLocalDpi xmlns:a14="http://schemas.microsoft.com/office/drawing/2010/main" val="0"/>
              </a:ext>
            </a:extLst>
          </a:blip>
          <a:stretch>
            <a:fillRect/>
          </a:stretch>
        </p:blipFill>
        <p:spPr>
          <a:xfrm>
            <a:off x="10336896" y="5747076"/>
            <a:ext cx="1072038" cy="949520"/>
          </a:xfrm>
          <a:prstGeom prst="rect">
            <a:avLst/>
          </a:prstGeom>
        </p:spPr>
      </p:pic>
      <p:pic>
        <p:nvPicPr>
          <p:cNvPr id="21" name="图片 20"/>
          <p:cNvPicPr>
            <a:picLocks noChangeAspect="1"/>
          </p:cNvPicPr>
          <p:nvPr>
            <p:custDataLst>
              <p:tags r:id="rId8"/>
            </p:custDataLst>
          </p:nvPr>
        </p:nvPicPr>
        <p:blipFill>
          <a:blip r:embed="rId26" cstate="email">
            <a:extLst>
              <a:ext uri="{28A0092B-C50C-407E-A947-70E740481C1C}">
                <a14:useLocalDpi xmlns:a14="http://schemas.microsoft.com/office/drawing/2010/main" val="0"/>
              </a:ext>
            </a:extLst>
          </a:blip>
          <a:stretch>
            <a:fillRect/>
          </a:stretch>
        </p:blipFill>
        <p:spPr>
          <a:xfrm>
            <a:off x="6825552" y="-3371"/>
            <a:ext cx="5366446" cy="946150"/>
          </a:xfrm>
          <a:prstGeom prst="rect">
            <a:avLst/>
          </a:prstGeom>
        </p:spPr>
      </p:pic>
      <p:sp>
        <p:nvSpPr>
          <p:cNvPr id="2" name="标题 1"/>
          <p:cNvSpPr>
            <a:spLocks noGrp="1"/>
          </p:cNvSpPr>
          <p:nvPr>
            <p:ph type="title" hasCustomPrompt="1"/>
            <p:custDataLst>
              <p:tags r:id="rId9"/>
            </p:custDataLst>
          </p:nvPr>
        </p:nvSpPr>
        <p:spPr>
          <a:xfrm>
            <a:off x="2823600" y="2673628"/>
            <a:ext cx="6544800" cy="854234"/>
          </a:xfrm>
        </p:spPr>
        <p:txBody>
          <a:bodyPr lIns="90000" tIns="46800" rIns="90000" bIns="46800" anchor="ctr" anchorCtr="0">
            <a:normAutofit/>
          </a:bodyPr>
          <a:lstStyle>
            <a:lvl1pPr algn="ctr">
              <a:defRPr sz="3600" b="1" u="none" strike="noStrike" kern="1200" cap="none" spc="400" normalizeH="0" baseline="0">
                <a:solidFill>
                  <a:schemeClr val="accent1"/>
                </a:solidFill>
                <a:uFillTx/>
                <a:latin typeface="微软雅黑" panose="020B0503020204020204" pitchFamily="34" charset="-122"/>
                <a:ea typeface="汉仪尚巍手书W" panose="00020600040101010101" charset="-122"/>
              </a:defRPr>
            </a:lvl1pPr>
          </a:lstStyle>
          <a:p>
            <a:r>
              <a:rPr lang="zh-CN" altLang="en-US" dirty="0"/>
              <a:t>单击此处编辑标题</a:t>
            </a:r>
          </a:p>
        </p:txBody>
      </p:sp>
      <p:sp>
        <p:nvSpPr>
          <p:cNvPr id="3" name="文本占位符 2"/>
          <p:cNvSpPr>
            <a:spLocks noGrp="1"/>
          </p:cNvSpPr>
          <p:nvPr>
            <p:ph type="body" idx="1"/>
            <p:custDataLst>
              <p:tags r:id="rId10"/>
            </p:custDataLst>
          </p:nvPr>
        </p:nvSpPr>
        <p:spPr>
          <a:xfrm>
            <a:off x="2605800" y="3787899"/>
            <a:ext cx="6980400" cy="946150"/>
          </a:xfrm>
        </p:spPr>
        <p:txBody>
          <a:bodyPr lIns="101600" tIns="38100" rIns="76200" bIns="38100">
            <a:noAutofit/>
          </a:bodyPr>
          <a:lstStyle>
            <a:lvl1pPr marL="0" indent="0" algn="ctr" eaLnBrk="1" fontAlgn="auto" latinLnBrk="0" hangingPunct="1">
              <a:lnSpc>
                <a:spcPct val="130000"/>
              </a:lnSpc>
              <a:buNone/>
              <a:defRPr kumimoji="0" lang="zh-CN" altLang="en-US" sz="1400" b="0" i="0" u="none" strike="noStrike" kern="1200" cap="none" spc="200" normalizeH="0" baseline="0" noProof="1">
                <a:solidFill>
                  <a:schemeClr val="accent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11"/>
            </p:custDataLst>
          </p:nvPr>
        </p:nvSpPr>
        <p:spPr/>
        <p:txBody>
          <a:bodyPr/>
          <a:lstStyle/>
          <a:p>
            <a:fld id="{760FBDFE-C587-4B4C-A407-44438C67B59E}" type="datetimeFigureOut">
              <a:rPr lang="zh-CN" altLang="en-US" smtClean="0"/>
              <a:t>2019/5/22</a:t>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p:txBody>
          <a:bodyPr/>
          <a:lstStyle/>
          <a:p>
            <a:fld id="{49AE70B2-8BF9-45C0-BB95-33D1B9D3A854}" type="slidenum">
              <a:rPr lang="zh-CN" altLang="en-US" smtClean="0"/>
              <a:t>‹#›</a:t>
            </a:fld>
            <a:endParaRPr lang="zh-CN" altLang="en-US"/>
          </a:p>
        </p:txBody>
      </p:sp>
      <p:sp>
        <p:nvSpPr>
          <p:cNvPr id="19" name="矩形: 圆角 18"/>
          <p:cNvSpPr/>
          <p:nvPr>
            <p:custDataLst>
              <p:tags r:id="rId14"/>
            </p:custDataLst>
          </p:nvPr>
        </p:nvSpPr>
        <p:spPr>
          <a:xfrm>
            <a:off x="2521416" y="2575560"/>
            <a:ext cx="7149169" cy="105156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cs typeface="微软雅黑" panose="020B0503020204020204" pitchFamily="34" charset="-122"/>
            </a:endParaRPr>
          </a:p>
        </p:txBody>
      </p:sp>
      <p:sp>
        <p:nvSpPr>
          <p:cNvPr id="18" name="星形: 五角 17"/>
          <p:cNvSpPr/>
          <p:nvPr>
            <p:custDataLst>
              <p:tags r:id="rId15"/>
            </p:custDataLst>
          </p:nvPr>
        </p:nvSpPr>
        <p:spPr>
          <a:xfrm>
            <a:off x="4497465" y="1727478"/>
            <a:ext cx="484351" cy="484351"/>
          </a:xfrm>
          <a:prstGeom prst="star5">
            <a:avLst>
              <a:gd name="adj" fmla="val 20264"/>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cs typeface="微软雅黑" panose="020B0503020204020204" pitchFamily="34" charset="-122"/>
            </a:endParaRPr>
          </a:p>
        </p:txBody>
      </p:sp>
      <p:sp>
        <p:nvSpPr>
          <p:cNvPr id="20" name="星形: 五角 19"/>
          <p:cNvSpPr/>
          <p:nvPr>
            <p:custDataLst>
              <p:tags r:id="rId16"/>
            </p:custDataLst>
          </p:nvPr>
        </p:nvSpPr>
        <p:spPr>
          <a:xfrm>
            <a:off x="7210185" y="1727478"/>
            <a:ext cx="484351" cy="484351"/>
          </a:xfrm>
          <a:prstGeom prst="star5">
            <a:avLst>
              <a:gd name="adj" fmla="val 20264"/>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2019/5/22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2019/5/22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2019/5/22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2019/5/22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2019/5/22</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2019/5/22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2019/5/22</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2019/5/22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16"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custDataLst>
              <p:tags r:id="rId1"/>
            </p:custDataLst>
          </p:nvPr>
        </p:nvPicPr>
        <p:blipFill>
          <a:blip r:embed="rId17" cstate="email">
            <a:extLst>
              <a:ext uri="{28A0092B-C50C-407E-A947-70E740481C1C}">
                <a14:useLocalDpi xmlns:a14="http://schemas.microsoft.com/office/drawing/2010/main" val="0"/>
              </a:ext>
            </a:extLst>
          </a:blip>
          <a:stretch>
            <a:fillRect/>
          </a:stretch>
        </p:blipFill>
        <p:spPr>
          <a:xfrm>
            <a:off x="6825552" y="-3371"/>
            <a:ext cx="5366446" cy="946150"/>
          </a:xfrm>
          <a:prstGeom prst="rect">
            <a:avLst/>
          </a:prstGeom>
        </p:spPr>
      </p:pic>
      <p:pic>
        <p:nvPicPr>
          <p:cNvPr id="18" name="图片 17"/>
          <p:cNvPicPr>
            <a:picLocks noChangeAspect="1"/>
          </p:cNvPicPr>
          <p:nvPr>
            <p:custDataLst>
              <p:tags r:id="rId2"/>
            </p:custDataLst>
          </p:nvPr>
        </p:nvPicPr>
        <p:blipFill>
          <a:blip r:embed="rId18" cstate="email">
            <a:extLst>
              <a:ext uri="{28A0092B-C50C-407E-A947-70E740481C1C}">
                <a14:useLocalDpi xmlns:a14="http://schemas.microsoft.com/office/drawing/2010/main" val="0"/>
              </a:ext>
            </a:extLst>
          </a:blip>
          <a:stretch>
            <a:fillRect/>
          </a:stretch>
        </p:blipFill>
        <p:spPr>
          <a:xfrm>
            <a:off x="9361" y="1177533"/>
            <a:ext cx="1809750" cy="5619749"/>
          </a:xfrm>
          <a:prstGeom prst="rect">
            <a:avLst/>
          </a:prstGeom>
        </p:spPr>
      </p:pic>
      <p:pic>
        <p:nvPicPr>
          <p:cNvPr id="20" name="图片 19"/>
          <p:cNvPicPr>
            <a:picLocks noChangeAspect="1"/>
          </p:cNvPicPr>
          <p:nvPr>
            <p:custDataLst>
              <p:tags r:id="rId3"/>
            </p:custDataLst>
          </p:nvPr>
        </p:nvPicPr>
        <p:blipFill>
          <a:blip r:embed="rId19" cstate="email">
            <a:extLst>
              <a:ext uri="{28A0092B-C50C-407E-A947-70E740481C1C}">
                <a14:useLocalDpi xmlns:a14="http://schemas.microsoft.com/office/drawing/2010/main" val="0"/>
              </a:ext>
            </a:extLst>
          </a:blip>
          <a:stretch>
            <a:fillRect/>
          </a:stretch>
        </p:blipFill>
        <p:spPr>
          <a:xfrm>
            <a:off x="1146175" y="4549774"/>
            <a:ext cx="9823451" cy="2190750"/>
          </a:xfrm>
          <a:prstGeom prst="rect">
            <a:avLst/>
          </a:prstGeom>
        </p:spPr>
      </p:pic>
      <p:pic>
        <p:nvPicPr>
          <p:cNvPr id="22" name="图片 21"/>
          <p:cNvPicPr>
            <a:picLocks noChangeAspect="1"/>
          </p:cNvPicPr>
          <p:nvPr>
            <p:custDataLst>
              <p:tags r:id="rId4"/>
            </p:custDataLst>
          </p:nvPr>
        </p:nvPicPr>
        <p:blipFill>
          <a:blip r:embed="rId20" cstate="email">
            <a:extLst>
              <a:ext uri="{28A0092B-C50C-407E-A947-70E740481C1C}">
                <a14:useLocalDpi xmlns:a14="http://schemas.microsoft.com/office/drawing/2010/main" val="0"/>
              </a:ext>
            </a:extLst>
          </a:blip>
          <a:stretch>
            <a:fillRect/>
          </a:stretch>
        </p:blipFill>
        <p:spPr>
          <a:xfrm>
            <a:off x="8736011" y="4087521"/>
            <a:ext cx="2711451" cy="2165350"/>
          </a:xfrm>
          <a:prstGeom prst="rect">
            <a:avLst/>
          </a:prstGeom>
        </p:spPr>
      </p:pic>
      <p:pic>
        <p:nvPicPr>
          <p:cNvPr id="21" name="图片 20"/>
          <p:cNvPicPr>
            <a:picLocks noChangeAspect="1"/>
          </p:cNvPicPr>
          <p:nvPr>
            <p:custDataLst>
              <p:tags r:id="rId5"/>
            </p:custDataLst>
          </p:nvPr>
        </p:nvPicPr>
        <p:blipFill>
          <a:blip r:embed="rId21" cstate="email">
            <a:extLst>
              <a:ext uri="{28A0092B-C50C-407E-A947-70E740481C1C}">
                <a14:useLocalDpi xmlns:a14="http://schemas.microsoft.com/office/drawing/2010/main" val="0"/>
              </a:ext>
            </a:extLst>
          </a:blip>
          <a:stretch>
            <a:fillRect/>
          </a:stretch>
        </p:blipFill>
        <p:spPr>
          <a:xfrm>
            <a:off x="0" y="3990779"/>
            <a:ext cx="3448049" cy="2863851"/>
          </a:xfrm>
          <a:prstGeom prst="rect">
            <a:avLst/>
          </a:prstGeom>
        </p:spPr>
      </p:pic>
      <p:pic>
        <p:nvPicPr>
          <p:cNvPr id="23" name="图片 22"/>
          <p:cNvPicPr>
            <a:picLocks noChangeAspect="1"/>
          </p:cNvPicPr>
          <p:nvPr>
            <p:custDataLst>
              <p:tags r:id="rId6"/>
            </p:custDataLst>
          </p:nvPr>
        </p:nvPicPr>
        <p:blipFill>
          <a:blip r:embed="rId22" cstate="email">
            <a:extLst>
              <a:ext uri="{28A0092B-C50C-407E-A947-70E740481C1C}">
                <a14:useLocalDpi xmlns:a14="http://schemas.microsoft.com/office/drawing/2010/main" val="0"/>
              </a:ext>
            </a:extLst>
          </a:blip>
          <a:stretch>
            <a:fillRect/>
          </a:stretch>
        </p:blipFill>
        <p:spPr>
          <a:xfrm>
            <a:off x="9493246" y="3663950"/>
            <a:ext cx="2698751" cy="3194050"/>
          </a:xfrm>
          <a:prstGeom prst="rect">
            <a:avLst/>
          </a:prstGeom>
        </p:spPr>
      </p:pic>
      <p:pic>
        <p:nvPicPr>
          <p:cNvPr id="13" name="图片 12"/>
          <p:cNvPicPr>
            <a:picLocks noChangeAspect="1"/>
          </p:cNvPicPr>
          <p:nvPr>
            <p:custDataLst>
              <p:tags r:id="rId7"/>
            </p:custDataLst>
          </p:nvPr>
        </p:nvPicPr>
        <p:blipFill>
          <a:blip r:embed="rId23" cstate="email">
            <a:extLst>
              <a:ext uri="{28A0092B-C50C-407E-A947-70E740481C1C}">
                <a14:useLocalDpi xmlns:a14="http://schemas.microsoft.com/office/drawing/2010/main" val="0"/>
              </a:ext>
            </a:extLst>
          </a:blip>
          <a:stretch>
            <a:fillRect/>
          </a:stretch>
        </p:blipFill>
        <p:spPr>
          <a:xfrm>
            <a:off x="0" y="5908480"/>
            <a:ext cx="12192000" cy="946150"/>
          </a:xfrm>
          <a:prstGeom prst="rect">
            <a:avLst/>
          </a:prstGeom>
        </p:spPr>
      </p:pic>
      <p:sp>
        <p:nvSpPr>
          <p:cNvPr id="17" name="矩形 16"/>
          <p:cNvSpPr/>
          <p:nvPr>
            <p:custDataLst>
              <p:tags r:id="rId8"/>
            </p:custDataLst>
          </p:nvPr>
        </p:nvSpPr>
        <p:spPr>
          <a:xfrm>
            <a:off x="3437255" y="3119755"/>
            <a:ext cx="5683885" cy="127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cs typeface="微软雅黑" panose="020B0503020204020204" pitchFamily="34" charset="-122"/>
            </a:endParaRPr>
          </a:p>
        </p:txBody>
      </p:sp>
      <p:pic>
        <p:nvPicPr>
          <p:cNvPr id="24" name="图片 23"/>
          <p:cNvPicPr>
            <a:picLocks noChangeAspect="1"/>
          </p:cNvPicPr>
          <p:nvPr>
            <p:custDataLst>
              <p:tags r:id="rId9"/>
            </p:custDataLst>
          </p:nvPr>
        </p:nvPicPr>
        <p:blipFill>
          <a:blip r:embed="rId24" cstate="email">
            <a:extLst>
              <a:ext uri="{28A0092B-C50C-407E-A947-70E740481C1C}">
                <a14:useLocalDpi xmlns:a14="http://schemas.microsoft.com/office/drawing/2010/main" val="0"/>
              </a:ext>
            </a:extLst>
          </a:blip>
          <a:stretch>
            <a:fillRect/>
          </a:stretch>
        </p:blipFill>
        <p:spPr>
          <a:xfrm>
            <a:off x="4981816" y="5170196"/>
            <a:ext cx="2000250" cy="1771651"/>
          </a:xfrm>
          <a:prstGeom prst="rect">
            <a:avLst/>
          </a:prstGeom>
        </p:spPr>
      </p:pic>
      <p:sp>
        <p:nvSpPr>
          <p:cNvPr id="2" name="标题 1"/>
          <p:cNvSpPr>
            <a:spLocks noGrp="1"/>
          </p:cNvSpPr>
          <p:nvPr>
            <p:ph type="title" hasCustomPrompt="1"/>
            <p:custDataLst>
              <p:tags r:id="rId10"/>
            </p:custDataLst>
          </p:nvPr>
        </p:nvSpPr>
        <p:spPr>
          <a:xfrm>
            <a:off x="2171700" y="1405033"/>
            <a:ext cx="7848600" cy="158896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800" b="0" i="0" u="none" strike="noStrike" kern="1200" cap="none" spc="0" normalizeH="0" baseline="0" noProof="1" dirty="0">
                <a:solidFill>
                  <a:schemeClr val="accent1"/>
                </a:solidFill>
                <a:uFillTx/>
                <a:latin typeface="汉仪尚巍手书W" panose="00020600040101010101" charset="-122"/>
                <a:ea typeface="汉仪尚巍手书W" panose="00020600040101010101" charset="-122"/>
                <a:cs typeface="微软雅黑" panose="020B0503020204020204" pitchFamily="34" charset="-122"/>
                <a:sym typeface="+mn-ea"/>
              </a:defRPr>
            </a:lvl1pPr>
          </a:lstStyle>
          <a:p>
            <a:pPr lvl="0"/>
            <a:r>
              <a:rPr dirty="0">
                <a:sym typeface="+mn-ea"/>
              </a:rPr>
              <a:t>单击编辑标题</a:t>
            </a: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t>2019/5/22</a:t>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t>‹#›</a:t>
            </a:fld>
            <a:endParaRPr lang="zh-CN" altLang="en-US"/>
          </a:p>
        </p:txBody>
      </p:sp>
      <p:sp>
        <p:nvSpPr>
          <p:cNvPr id="19" name="文本占位符 18"/>
          <p:cNvSpPr>
            <a:spLocks noGrp="1"/>
          </p:cNvSpPr>
          <p:nvPr>
            <p:ph type="body" sz="quarter" idx="13"/>
            <p:custDataLst>
              <p:tags r:id="rId14"/>
            </p:custDataLst>
          </p:nvPr>
        </p:nvSpPr>
        <p:spPr>
          <a:xfrm>
            <a:off x="3253800" y="3237865"/>
            <a:ext cx="5684400" cy="1015200"/>
          </a:xfrm>
        </p:spPr>
        <p:txBody>
          <a:bodyPr lIns="90000" tIns="46800" rIns="90000" bIns="46800">
            <a:normAutofit/>
          </a:bodyPr>
          <a:lstStyle>
            <a:lvl1pPr marL="0" indent="0" algn="ctr">
              <a:buNone/>
              <a:defRPr sz="2000" spc="200" baseline="0">
                <a:solidFill>
                  <a:schemeClr val="accent1"/>
                </a:solidFill>
                <a:ea typeface="微软雅黑" panose="020B0503020204020204" pitchFamily="34" charset="-122"/>
              </a:defRPr>
            </a:lvl1pPr>
            <a:lvl2pPr marL="457200" indent="0">
              <a:buNone/>
              <a:defRPr/>
            </a:lvl2pPr>
          </a:lstStyle>
          <a:p>
            <a:pPr lvl="0"/>
            <a:r>
              <a:rPr lang="zh-CN" altLang="en-US" dirty="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2019/5/22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2019/5/22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2019/5/22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2019/5/22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2019/5/22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2019/5/22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2019/5/22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0" y="-3372"/>
            <a:ext cx="12225162" cy="6861371"/>
          </a:xfrm>
          <a:prstGeom prst="rect">
            <a:avLst/>
          </a:prstGeom>
        </p:spPr>
      </p:pic>
      <p:pic>
        <p:nvPicPr>
          <p:cNvPr id="23" name="图片 22"/>
          <p:cNvPicPr>
            <a:picLocks noChangeAspect="1"/>
          </p:cNvPicPr>
          <p:nvPr>
            <p:custDataLst>
              <p:tags r:id="rId2"/>
            </p:custDataLst>
          </p:nvPr>
        </p:nvPicPr>
        <p:blipFill>
          <a:blip r:embed="rId18" cstate="email">
            <a:extLst>
              <a:ext uri="{28A0092B-C50C-407E-A947-70E740481C1C}">
                <a14:useLocalDpi xmlns:a14="http://schemas.microsoft.com/office/drawing/2010/main" val="0"/>
              </a:ext>
            </a:extLst>
          </a:blip>
          <a:stretch>
            <a:fillRect/>
          </a:stretch>
        </p:blipFill>
        <p:spPr>
          <a:xfrm>
            <a:off x="6825552" y="-3371"/>
            <a:ext cx="5366446" cy="946150"/>
          </a:xfrm>
          <a:prstGeom prst="rect">
            <a:avLst/>
          </a:prstGeom>
        </p:spPr>
      </p:pic>
      <p:pic>
        <p:nvPicPr>
          <p:cNvPr id="24" name="图片 23"/>
          <p:cNvPicPr>
            <a:picLocks noChangeAspect="1"/>
          </p:cNvPicPr>
          <p:nvPr>
            <p:custDataLst>
              <p:tags r:id="rId3"/>
            </p:custDataLst>
          </p:nvPr>
        </p:nvPicPr>
        <p:blipFill>
          <a:blip r:embed="rId19" cstate="email">
            <a:extLst>
              <a:ext uri="{28A0092B-C50C-407E-A947-70E740481C1C}">
                <a14:useLocalDpi xmlns:a14="http://schemas.microsoft.com/office/drawing/2010/main" val="0"/>
              </a:ext>
            </a:extLst>
          </a:blip>
          <a:stretch>
            <a:fillRect/>
          </a:stretch>
        </p:blipFill>
        <p:spPr>
          <a:xfrm>
            <a:off x="9361" y="1177533"/>
            <a:ext cx="1809750" cy="5619749"/>
          </a:xfrm>
          <a:prstGeom prst="rect">
            <a:avLst/>
          </a:prstGeom>
        </p:spPr>
      </p:pic>
      <p:pic>
        <p:nvPicPr>
          <p:cNvPr id="25" name="图片 24"/>
          <p:cNvPicPr>
            <a:picLocks noChangeAspect="1"/>
          </p:cNvPicPr>
          <p:nvPr>
            <p:custDataLst>
              <p:tags r:id="rId4"/>
            </p:custDataLst>
          </p:nvPr>
        </p:nvPicPr>
        <p:blipFill>
          <a:blip r:embed="rId20" cstate="email">
            <a:extLst>
              <a:ext uri="{28A0092B-C50C-407E-A947-70E740481C1C}">
                <a14:useLocalDpi xmlns:a14="http://schemas.microsoft.com/office/drawing/2010/main" val="0"/>
              </a:ext>
            </a:extLst>
          </a:blip>
          <a:stretch>
            <a:fillRect/>
          </a:stretch>
        </p:blipFill>
        <p:spPr>
          <a:xfrm>
            <a:off x="1146175" y="4549774"/>
            <a:ext cx="9823451" cy="2190750"/>
          </a:xfrm>
          <a:prstGeom prst="rect">
            <a:avLst/>
          </a:prstGeom>
        </p:spPr>
      </p:pic>
      <p:pic>
        <p:nvPicPr>
          <p:cNvPr id="26" name="图片 25"/>
          <p:cNvPicPr>
            <a:picLocks noChangeAspect="1"/>
          </p:cNvPicPr>
          <p:nvPr>
            <p:custDataLst>
              <p:tags r:id="rId5"/>
            </p:custDataLst>
          </p:nvPr>
        </p:nvPicPr>
        <p:blipFill>
          <a:blip r:embed="rId21" cstate="email">
            <a:extLst>
              <a:ext uri="{28A0092B-C50C-407E-A947-70E740481C1C}">
                <a14:useLocalDpi xmlns:a14="http://schemas.microsoft.com/office/drawing/2010/main" val="0"/>
              </a:ext>
            </a:extLst>
          </a:blip>
          <a:stretch>
            <a:fillRect/>
          </a:stretch>
        </p:blipFill>
        <p:spPr>
          <a:xfrm>
            <a:off x="0" y="3990779"/>
            <a:ext cx="3448049" cy="2863851"/>
          </a:xfrm>
          <a:prstGeom prst="rect">
            <a:avLst/>
          </a:prstGeom>
        </p:spPr>
      </p:pic>
      <p:pic>
        <p:nvPicPr>
          <p:cNvPr id="27" name="图片 26"/>
          <p:cNvPicPr>
            <a:picLocks noChangeAspect="1"/>
          </p:cNvPicPr>
          <p:nvPr>
            <p:custDataLst>
              <p:tags r:id="rId6"/>
            </p:custDataLst>
          </p:nvPr>
        </p:nvPicPr>
        <p:blipFill>
          <a:blip r:embed="rId22" cstate="email">
            <a:extLst>
              <a:ext uri="{28A0092B-C50C-407E-A947-70E740481C1C}">
                <a14:useLocalDpi xmlns:a14="http://schemas.microsoft.com/office/drawing/2010/main" val="0"/>
              </a:ext>
            </a:extLst>
          </a:blip>
          <a:stretch>
            <a:fillRect/>
          </a:stretch>
        </p:blipFill>
        <p:spPr>
          <a:xfrm>
            <a:off x="8736011" y="4087521"/>
            <a:ext cx="2711451" cy="2165350"/>
          </a:xfrm>
          <a:prstGeom prst="rect">
            <a:avLst/>
          </a:prstGeom>
        </p:spPr>
      </p:pic>
      <p:pic>
        <p:nvPicPr>
          <p:cNvPr id="28" name="图片 27"/>
          <p:cNvPicPr>
            <a:picLocks noChangeAspect="1"/>
          </p:cNvPicPr>
          <p:nvPr>
            <p:custDataLst>
              <p:tags r:id="rId7"/>
            </p:custDataLst>
          </p:nvPr>
        </p:nvPicPr>
        <p:blipFill>
          <a:blip r:embed="rId23" cstate="email">
            <a:extLst>
              <a:ext uri="{28A0092B-C50C-407E-A947-70E740481C1C}">
                <a14:useLocalDpi xmlns:a14="http://schemas.microsoft.com/office/drawing/2010/main" val="0"/>
              </a:ext>
            </a:extLst>
          </a:blip>
          <a:stretch>
            <a:fillRect/>
          </a:stretch>
        </p:blipFill>
        <p:spPr>
          <a:xfrm>
            <a:off x="9493246" y="3663950"/>
            <a:ext cx="2698751" cy="3194050"/>
          </a:xfrm>
          <a:prstGeom prst="rect">
            <a:avLst/>
          </a:prstGeom>
        </p:spPr>
      </p:pic>
      <p:pic>
        <p:nvPicPr>
          <p:cNvPr id="29" name="图片 28"/>
          <p:cNvPicPr>
            <a:picLocks noChangeAspect="1"/>
          </p:cNvPicPr>
          <p:nvPr>
            <p:custDataLst>
              <p:tags r:id="rId8"/>
            </p:custDataLst>
          </p:nvPr>
        </p:nvPicPr>
        <p:blipFill>
          <a:blip r:embed="rId24" cstate="email">
            <a:extLst>
              <a:ext uri="{28A0092B-C50C-407E-A947-70E740481C1C}">
                <a14:useLocalDpi xmlns:a14="http://schemas.microsoft.com/office/drawing/2010/main" val="0"/>
              </a:ext>
            </a:extLst>
          </a:blip>
          <a:stretch>
            <a:fillRect/>
          </a:stretch>
        </p:blipFill>
        <p:spPr>
          <a:xfrm>
            <a:off x="0" y="5908480"/>
            <a:ext cx="12192000" cy="946150"/>
          </a:xfrm>
          <a:prstGeom prst="rect">
            <a:avLst/>
          </a:prstGeom>
        </p:spPr>
      </p:pic>
      <p:pic>
        <p:nvPicPr>
          <p:cNvPr id="30" name="图片 29"/>
          <p:cNvPicPr>
            <a:picLocks noChangeAspect="1"/>
          </p:cNvPicPr>
          <p:nvPr>
            <p:custDataLst>
              <p:tags r:id="rId9"/>
            </p:custDataLst>
          </p:nvPr>
        </p:nvPicPr>
        <p:blipFill>
          <a:blip r:embed="rId25" cstate="email">
            <a:extLst>
              <a:ext uri="{28A0092B-C50C-407E-A947-70E740481C1C}">
                <a14:useLocalDpi xmlns:a14="http://schemas.microsoft.com/office/drawing/2010/main" val="0"/>
              </a:ext>
            </a:extLst>
          </a:blip>
          <a:stretch>
            <a:fillRect/>
          </a:stretch>
        </p:blipFill>
        <p:spPr>
          <a:xfrm>
            <a:off x="4981816" y="5170196"/>
            <a:ext cx="2000250" cy="1771651"/>
          </a:xfrm>
          <a:prstGeom prst="rect">
            <a:avLst/>
          </a:prstGeom>
        </p:spPr>
      </p:pic>
      <p:sp>
        <p:nvSpPr>
          <p:cNvPr id="31" name="矩形 30"/>
          <p:cNvSpPr/>
          <p:nvPr>
            <p:custDataLst>
              <p:tags r:id="rId10"/>
            </p:custDataLst>
          </p:nvPr>
        </p:nvSpPr>
        <p:spPr>
          <a:xfrm>
            <a:off x="3437255" y="3119755"/>
            <a:ext cx="5683885" cy="127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cs typeface="微软雅黑" panose="020B0503020204020204" pitchFamily="34" charset="-122"/>
            </a:endParaRPr>
          </a:p>
        </p:txBody>
      </p:sp>
      <p:sp>
        <p:nvSpPr>
          <p:cNvPr id="3" name="副标题 2"/>
          <p:cNvSpPr>
            <a:spLocks noGrp="1"/>
          </p:cNvSpPr>
          <p:nvPr>
            <p:ph type="subTitle" idx="1" hasCustomPrompt="1"/>
            <p:custDataLst>
              <p:tags r:id="rId11"/>
            </p:custDataLst>
          </p:nvPr>
        </p:nvSpPr>
        <p:spPr>
          <a:xfrm>
            <a:off x="3253800" y="3237865"/>
            <a:ext cx="5684400" cy="1015200"/>
          </a:xfrm>
        </p:spPr>
        <p:txBody>
          <a:bodyPr lIns="101600" tIns="38100" rIns="76200" bIns="38100">
            <a:noAutofit/>
          </a:bodyPr>
          <a:lstStyle>
            <a:lvl1pPr marL="0" indent="0" algn="ctr" eaLnBrk="1" fontAlgn="auto" latinLnBrk="0" hangingPunct="1">
              <a:lnSpc>
                <a:spcPct val="130000"/>
              </a:lnSpc>
              <a:buNone/>
              <a:defRPr sz="2000" u="none" strike="noStrike" kern="1200" cap="none" spc="200" normalizeH="0" baseline="0">
                <a:solidFill>
                  <a:schemeClr val="accent1"/>
                </a:solidFill>
                <a:uFillTx/>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12"/>
            </p:custDataLst>
          </p:nvPr>
        </p:nvSpPr>
        <p:spPr/>
        <p:txBody>
          <a:bodyPr/>
          <a:lstStyle/>
          <a:p>
            <a:fld id="{760FBDFE-C587-4B4C-A407-44438C67B59E}" type="datetimeFigureOut">
              <a:rPr lang="zh-CN" altLang="en-US" smtClean="0"/>
              <a:t>2019/5/22</a:t>
            </a:fld>
            <a:endParaRPr lang="zh-CN" altLang="en-US"/>
          </a:p>
        </p:txBody>
      </p:sp>
      <p:sp>
        <p:nvSpPr>
          <p:cNvPr id="17" name="页脚占位符 16"/>
          <p:cNvSpPr>
            <a:spLocks noGrp="1"/>
          </p:cNvSpPr>
          <p:nvPr>
            <p:ph type="ftr" sz="quarter" idx="11"/>
            <p:custDataLst>
              <p:tags r:id="rId13"/>
            </p:custDataLst>
          </p:nvPr>
        </p:nvSpPr>
        <p:spPr/>
        <p:txBody>
          <a:bodyPr/>
          <a:lstStyle/>
          <a:p>
            <a:endParaRPr lang="zh-CN" altLang="en-US" dirty="0"/>
          </a:p>
        </p:txBody>
      </p:sp>
      <p:sp>
        <p:nvSpPr>
          <p:cNvPr id="18" name="灯片编号占位符 17"/>
          <p:cNvSpPr>
            <a:spLocks noGrp="1"/>
          </p:cNvSpPr>
          <p:nvPr>
            <p:ph type="sldNum" sz="quarter" idx="12"/>
            <p:custDataLst>
              <p:tags r:id="rId14"/>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ctrTitle" hasCustomPrompt="1"/>
            <p:custDataLst>
              <p:tags r:id="rId15"/>
            </p:custDataLst>
          </p:nvPr>
        </p:nvSpPr>
        <p:spPr>
          <a:xfrm>
            <a:off x="1511300" y="1510665"/>
            <a:ext cx="9169400" cy="1447200"/>
          </a:xfrm>
        </p:spPr>
        <p:txBody>
          <a:bodyPr lIns="90000" tIns="46800" rIns="90000" bIns="46800" anchor="t" anchorCtr="0">
            <a:normAutofit/>
          </a:bodyPr>
          <a:lstStyle>
            <a:lvl1pPr algn="ctr">
              <a:defRPr sz="8800" b="1" spc="0" baseline="0">
                <a:solidFill>
                  <a:schemeClr val="accent1"/>
                </a:solidFill>
                <a:latin typeface="汉仪尚巍手书W" panose="00020600040101010101" charset="-122"/>
                <a:ea typeface="汉仪尚巍手书W" panose="00020600040101010101" charset="-122"/>
              </a:defRPr>
            </a:lvl1pPr>
          </a:lstStyle>
          <a:p>
            <a:r>
              <a:rPr lang="zh-CN" altLang="en-US" dirty="0"/>
              <a:t>单击此处编辑标题</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2019/5/22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
    <p:bg>
      <p:bgPr>
        <a:blipFill dpi="0" rotWithShape="1">
          <a:blip r:embed="rId4" cstate="print">
            <a:alphaModFix amt="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5" cstate="print"/>
          <a:stretch>
            <a:fillRect/>
          </a:stretch>
        </p:blipFill>
        <p:spPr>
          <a:xfrm>
            <a:off x="0" y="-3175"/>
            <a:ext cx="12191365" cy="6857365"/>
          </a:xfrm>
          <a:prstGeom prst="rect">
            <a:avLst/>
          </a:prstGeom>
        </p:spPr>
      </p:pic>
      <p:pic>
        <p:nvPicPr>
          <p:cNvPr id="21" name="图片 20"/>
          <p:cNvPicPr>
            <a:picLocks noChangeAspect="1"/>
          </p:cNvPicPr>
          <p:nvPr userDrawn="1">
            <p:custDataLst>
              <p:tags r:id="rId1"/>
            </p:custDataLst>
          </p:nvPr>
        </p:nvPicPr>
        <p:blipFill>
          <a:blip r:embed="rId6" cstate="email">
            <a:extLst>
              <a:ext uri="{28A0092B-C50C-407E-A947-70E740481C1C}">
                <a14:useLocalDpi xmlns:a14="http://schemas.microsoft.com/office/drawing/2010/main" val="0"/>
              </a:ext>
            </a:extLst>
          </a:blip>
          <a:stretch>
            <a:fillRect/>
          </a:stretch>
        </p:blipFill>
        <p:spPr>
          <a:xfrm>
            <a:off x="6825552" y="-3371"/>
            <a:ext cx="5366446" cy="946150"/>
          </a:xfrm>
          <a:prstGeom prst="rect">
            <a:avLst/>
          </a:prstGeom>
        </p:spPr>
      </p:pic>
      <p:pic>
        <p:nvPicPr>
          <p:cNvPr id="40" name="图片 39"/>
          <p:cNvPicPr>
            <a:picLocks noChangeAspect="1"/>
          </p:cNvPicPr>
          <p:nvPr userDrawn="1">
            <p:custDataLst>
              <p:tags r:id="rId2"/>
            </p:custDataLst>
          </p:nvPr>
        </p:nvPicPr>
        <p:blipFill>
          <a:blip r:embed="rId7" cstate="email">
            <a:extLst>
              <a:ext uri="{28A0092B-C50C-407E-A947-70E740481C1C}">
                <a14:useLocalDpi xmlns:a14="http://schemas.microsoft.com/office/drawing/2010/main" val="0"/>
              </a:ext>
            </a:extLst>
          </a:blip>
          <a:stretch>
            <a:fillRect/>
          </a:stretch>
        </p:blipFill>
        <p:spPr>
          <a:xfrm>
            <a:off x="0" y="6169025"/>
            <a:ext cx="12192000" cy="685800"/>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2019/5/22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2019/5/22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2019/5/22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2019/5/22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2019/5/22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2019/5/22</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2019/5/22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2019/5/22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16"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custDataLst>
              <p:tags r:id="rId1"/>
            </p:custDataLst>
          </p:nvPr>
        </p:nvPicPr>
        <p:blipFill>
          <a:blip r:embed="rId17" cstate="email">
            <a:extLst>
              <a:ext uri="{28A0092B-C50C-407E-A947-70E740481C1C}">
                <a14:useLocalDpi xmlns:a14="http://schemas.microsoft.com/office/drawing/2010/main" val="0"/>
              </a:ext>
            </a:extLst>
          </a:blip>
          <a:stretch>
            <a:fillRect/>
          </a:stretch>
        </p:blipFill>
        <p:spPr>
          <a:xfrm>
            <a:off x="6825552" y="-3371"/>
            <a:ext cx="5366446" cy="946150"/>
          </a:xfrm>
          <a:prstGeom prst="rect">
            <a:avLst/>
          </a:prstGeom>
        </p:spPr>
      </p:pic>
      <p:pic>
        <p:nvPicPr>
          <p:cNvPr id="18" name="图片 17"/>
          <p:cNvPicPr>
            <a:picLocks noChangeAspect="1"/>
          </p:cNvPicPr>
          <p:nvPr>
            <p:custDataLst>
              <p:tags r:id="rId2"/>
            </p:custDataLst>
          </p:nvPr>
        </p:nvPicPr>
        <p:blipFill>
          <a:blip r:embed="rId18" cstate="email">
            <a:extLst>
              <a:ext uri="{28A0092B-C50C-407E-A947-70E740481C1C}">
                <a14:useLocalDpi xmlns:a14="http://schemas.microsoft.com/office/drawing/2010/main" val="0"/>
              </a:ext>
            </a:extLst>
          </a:blip>
          <a:stretch>
            <a:fillRect/>
          </a:stretch>
        </p:blipFill>
        <p:spPr>
          <a:xfrm>
            <a:off x="9361" y="1177533"/>
            <a:ext cx="1809750" cy="5619749"/>
          </a:xfrm>
          <a:prstGeom prst="rect">
            <a:avLst/>
          </a:prstGeom>
        </p:spPr>
      </p:pic>
      <p:pic>
        <p:nvPicPr>
          <p:cNvPr id="20" name="图片 19"/>
          <p:cNvPicPr>
            <a:picLocks noChangeAspect="1"/>
          </p:cNvPicPr>
          <p:nvPr>
            <p:custDataLst>
              <p:tags r:id="rId3"/>
            </p:custDataLst>
          </p:nvPr>
        </p:nvPicPr>
        <p:blipFill>
          <a:blip r:embed="rId19" cstate="email">
            <a:extLst>
              <a:ext uri="{28A0092B-C50C-407E-A947-70E740481C1C}">
                <a14:useLocalDpi xmlns:a14="http://schemas.microsoft.com/office/drawing/2010/main" val="0"/>
              </a:ext>
            </a:extLst>
          </a:blip>
          <a:stretch>
            <a:fillRect/>
          </a:stretch>
        </p:blipFill>
        <p:spPr>
          <a:xfrm>
            <a:off x="1146175" y="4549774"/>
            <a:ext cx="9823451" cy="2190750"/>
          </a:xfrm>
          <a:prstGeom prst="rect">
            <a:avLst/>
          </a:prstGeom>
        </p:spPr>
      </p:pic>
      <p:pic>
        <p:nvPicPr>
          <p:cNvPr id="22" name="图片 21"/>
          <p:cNvPicPr>
            <a:picLocks noChangeAspect="1"/>
          </p:cNvPicPr>
          <p:nvPr>
            <p:custDataLst>
              <p:tags r:id="rId4"/>
            </p:custDataLst>
          </p:nvPr>
        </p:nvPicPr>
        <p:blipFill>
          <a:blip r:embed="rId20" cstate="email">
            <a:extLst>
              <a:ext uri="{28A0092B-C50C-407E-A947-70E740481C1C}">
                <a14:useLocalDpi xmlns:a14="http://schemas.microsoft.com/office/drawing/2010/main" val="0"/>
              </a:ext>
            </a:extLst>
          </a:blip>
          <a:stretch>
            <a:fillRect/>
          </a:stretch>
        </p:blipFill>
        <p:spPr>
          <a:xfrm>
            <a:off x="8736011" y="4087521"/>
            <a:ext cx="2711451" cy="2165350"/>
          </a:xfrm>
          <a:prstGeom prst="rect">
            <a:avLst/>
          </a:prstGeom>
        </p:spPr>
      </p:pic>
      <p:pic>
        <p:nvPicPr>
          <p:cNvPr id="21" name="图片 20"/>
          <p:cNvPicPr>
            <a:picLocks noChangeAspect="1"/>
          </p:cNvPicPr>
          <p:nvPr>
            <p:custDataLst>
              <p:tags r:id="rId5"/>
            </p:custDataLst>
          </p:nvPr>
        </p:nvPicPr>
        <p:blipFill>
          <a:blip r:embed="rId21" cstate="email">
            <a:extLst>
              <a:ext uri="{28A0092B-C50C-407E-A947-70E740481C1C}">
                <a14:useLocalDpi xmlns:a14="http://schemas.microsoft.com/office/drawing/2010/main" val="0"/>
              </a:ext>
            </a:extLst>
          </a:blip>
          <a:stretch>
            <a:fillRect/>
          </a:stretch>
        </p:blipFill>
        <p:spPr>
          <a:xfrm>
            <a:off x="0" y="3990779"/>
            <a:ext cx="3448049" cy="2863851"/>
          </a:xfrm>
          <a:prstGeom prst="rect">
            <a:avLst/>
          </a:prstGeom>
        </p:spPr>
      </p:pic>
      <p:pic>
        <p:nvPicPr>
          <p:cNvPr id="23" name="图片 22"/>
          <p:cNvPicPr>
            <a:picLocks noChangeAspect="1"/>
          </p:cNvPicPr>
          <p:nvPr>
            <p:custDataLst>
              <p:tags r:id="rId6"/>
            </p:custDataLst>
          </p:nvPr>
        </p:nvPicPr>
        <p:blipFill>
          <a:blip r:embed="rId22" cstate="email">
            <a:extLst>
              <a:ext uri="{28A0092B-C50C-407E-A947-70E740481C1C}">
                <a14:useLocalDpi xmlns:a14="http://schemas.microsoft.com/office/drawing/2010/main" val="0"/>
              </a:ext>
            </a:extLst>
          </a:blip>
          <a:stretch>
            <a:fillRect/>
          </a:stretch>
        </p:blipFill>
        <p:spPr>
          <a:xfrm>
            <a:off x="9493246" y="3663950"/>
            <a:ext cx="2698751" cy="3194050"/>
          </a:xfrm>
          <a:prstGeom prst="rect">
            <a:avLst/>
          </a:prstGeom>
        </p:spPr>
      </p:pic>
      <p:pic>
        <p:nvPicPr>
          <p:cNvPr id="13" name="图片 12"/>
          <p:cNvPicPr>
            <a:picLocks noChangeAspect="1"/>
          </p:cNvPicPr>
          <p:nvPr>
            <p:custDataLst>
              <p:tags r:id="rId7"/>
            </p:custDataLst>
          </p:nvPr>
        </p:nvPicPr>
        <p:blipFill>
          <a:blip r:embed="rId23" cstate="email">
            <a:extLst>
              <a:ext uri="{28A0092B-C50C-407E-A947-70E740481C1C}">
                <a14:useLocalDpi xmlns:a14="http://schemas.microsoft.com/office/drawing/2010/main" val="0"/>
              </a:ext>
            </a:extLst>
          </a:blip>
          <a:stretch>
            <a:fillRect/>
          </a:stretch>
        </p:blipFill>
        <p:spPr>
          <a:xfrm>
            <a:off x="0" y="5908480"/>
            <a:ext cx="12192000" cy="946150"/>
          </a:xfrm>
          <a:prstGeom prst="rect">
            <a:avLst/>
          </a:prstGeom>
        </p:spPr>
      </p:pic>
      <p:sp>
        <p:nvSpPr>
          <p:cNvPr id="17" name="矩形 16"/>
          <p:cNvSpPr/>
          <p:nvPr>
            <p:custDataLst>
              <p:tags r:id="rId8"/>
            </p:custDataLst>
          </p:nvPr>
        </p:nvSpPr>
        <p:spPr>
          <a:xfrm>
            <a:off x="3437255" y="3119755"/>
            <a:ext cx="5683885" cy="127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cs typeface="微软雅黑" panose="020B0503020204020204" pitchFamily="34" charset="-122"/>
            </a:endParaRPr>
          </a:p>
        </p:txBody>
      </p:sp>
      <p:pic>
        <p:nvPicPr>
          <p:cNvPr id="24" name="图片 23"/>
          <p:cNvPicPr>
            <a:picLocks noChangeAspect="1"/>
          </p:cNvPicPr>
          <p:nvPr>
            <p:custDataLst>
              <p:tags r:id="rId9"/>
            </p:custDataLst>
          </p:nvPr>
        </p:nvPicPr>
        <p:blipFill>
          <a:blip r:embed="rId24" cstate="email">
            <a:extLst>
              <a:ext uri="{28A0092B-C50C-407E-A947-70E740481C1C}">
                <a14:useLocalDpi xmlns:a14="http://schemas.microsoft.com/office/drawing/2010/main" val="0"/>
              </a:ext>
            </a:extLst>
          </a:blip>
          <a:stretch>
            <a:fillRect/>
          </a:stretch>
        </p:blipFill>
        <p:spPr>
          <a:xfrm>
            <a:off x="4981816" y="5170196"/>
            <a:ext cx="2000250" cy="1771651"/>
          </a:xfrm>
          <a:prstGeom prst="rect">
            <a:avLst/>
          </a:prstGeom>
        </p:spPr>
      </p:pic>
      <p:sp>
        <p:nvSpPr>
          <p:cNvPr id="2" name="标题 1"/>
          <p:cNvSpPr>
            <a:spLocks noGrp="1"/>
          </p:cNvSpPr>
          <p:nvPr>
            <p:ph type="title" hasCustomPrompt="1"/>
            <p:custDataLst>
              <p:tags r:id="rId10"/>
            </p:custDataLst>
          </p:nvPr>
        </p:nvSpPr>
        <p:spPr>
          <a:xfrm>
            <a:off x="2171700" y="1405033"/>
            <a:ext cx="7848600" cy="158896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800" b="0" i="0" u="none" strike="noStrike" kern="1200" cap="none" spc="0" normalizeH="0" baseline="0" noProof="1" dirty="0">
                <a:solidFill>
                  <a:schemeClr val="accent1"/>
                </a:solidFill>
                <a:uFillTx/>
                <a:latin typeface="汉仪尚巍手书W" panose="00020600040101010101" charset="-122"/>
                <a:ea typeface="汉仪尚巍手书W" panose="00020600040101010101" charset="-122"/>
                <a:cs typeface="微软雅黑" panose="020B0503020204020204" pitchFamily="34" charset="-122"/>
                <a:sym typeface="+mn-ea"/>
              </a:defRPr>
            </a:lvl1pPr>
          </a:lstStyle>
          <a:p>
            <a:pPr lvl="0"/>
            <a:r>
              <a:rPr dirty="0">
                <a:sym typeface="+mn-ea"/>
              </a:rPr>
              <a:t>单击编辑标题</a:t>
            </a: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t>2019/5/22</a:t>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t>‹#›</a:t>
            </a:fld>
            <a:endParaRPr lang="zh-CN" altLang="en-US"/>
          </a:p>
        </p:txBody>
      </p:sp>
      <p:sp>
        <p:nvSpPr>
          <p:cNvPr id="19" name="文本占位符 18"/>
          <p:cNvSpPr>
            <a:spLocks noGrp="1"/>
          </p:cNvSpPr>
          <p:nvPr>
            <p:ph type="body" sz="quarter" idx="13"/>
            <p:custDataLst>
              <p:tags r:id="rId14"/>
            </p:custDataLst>
          </p:nvPr>
        </p:nvSpPr>
        <p:spPr>
          <a:xfrm>
            <a:off x="3253800" y="3237865"/>
            <a:ext cx="5684400" cy="1015200"/>
          </a:xfrm>
        </p:spPr>
        <p:txBody>
          <a:bodyPr lIns="90000" tIns="46800" rIns="90000" bIns="46800">
            <a:normAutofit/>
          </a:bodyPr>
          <a:lstStyle>
            <a:lvl1pPr marL="0" indent="0" algn="ctr">
              <a:buNone/>
              <a:defRPr sz="2000" spc="200" baseline="0">
                <a:solidFill>
                  <a:schemeClr val="accent1"/>
                </a:solidFill>
                <a:ea typeface="微软雅黑" panose="020B0503020204020204" pitchFamily="34" charset="-122"/>
              </a:defRPr>
            </a:lvl1pPr>
            <a:lvl2pPr marL="457200" indent="0">
              <a:buNone/>
              <a:defRPr/>
            </a:lvl2pPr>
          </a:lstStyle>
          <a:p>
            <a:pPr lvl="0"/>
            <a:r>
              <a:rPr lang="zh-CN" altLang="en-US" dirty="0"/>
              <a:t>单击此处编辑母版文本样式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2019/5/22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2019/5/22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2019/5/22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2019/5/22</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18" Type="http://schemas.openxmlformats.org/officeDocument/2006/relationships/tags" Target="../tags/tag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ags" Target="../tags/tag7.xml"/><Relationship Id="rId2" Type="http://schemas.openxmlformats.org/officeDocument/2006/relationships/slideLayout" Target="../slideLayouts/slideLayout12.xml"/><Relationship Id="rId16" Type="http://schemas.openxmlformats.org/officeDocument/2006/relationships/tags" Target="../tags/tag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5.xml"/><Relationship Id="rId10" Type="http://schemas.openxmlformats.org/officeDocument/2006/relationships/slideLayout" Target="../slideLayouts/slideLayout20.xml"/><Relationship Id="rId19" Type="http://schemas.openxmlformats.org/officeDocument/2006/relationships/tags" Target="../tags/tag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ags" Target="../tags/tag88.xml"/><Relationship Id="rId18" Type="http://schemas.openxmlformats.org/officeDocument/2006/relationships/tags" Target="../tags/tag9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17" Type="http://schemas.openxmlformats.org/officeDocument/2006/relationships/tags" Target="../tags/tag92.xml"/><Relationship Id="rId2" Type="http://schemas.openxmlformats.org/officeDocument/2006/relationships/slideLayout" Target="../slideLayouts/slideLayout34.xml"/><Relationship Id="rId16" Type="http://schemas.openxmlformats.org/officeDocument/2006/relationships/tags" Target="../tags/tag9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ags" Target="../tags/tag90.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ags" Target="../tags/tag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cs typeface="微软雅黑" panose="020B0503020204020204" pitchFamily="34" charset="-122"/>
              </a:defRPr>
            </a:lvl1pPr>
          </a:lstStyle>
          <a:p>
            <a:fld id="{D997B5FA-0921-464F-AAE1-844C04324D75}" type="datetimeFigureOut">
              <a:rPr lang="zh-CN" altLang="en-US" smtClean="0"/>
              <a:t>2019/5/22</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cs typeface="微软雅黑" panose="020B0503020204020204" pitchFamily="34"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cs typeface="微软雅黑" panose="020B0503020204020204" pitchFamily="34"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mj-ea"/>
          <a:cs typeface="微软雅黑" panose="020B0503020204020204" pitchFamily="3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pitchFamily="34" charset="-122"/>
          <a:ea typeface="+mn-ea"/>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mn-ea"/>
          <a:cs typeface="微软雅黑" panose="020B0503020204020204" pitchFamily="3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微软雅黑" panose="020B0503020204020204" pitchFamily="3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微软雅黑" panose="020B0503020204020204" pitchFamily="34"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微软雅黑" panose="020B0503020204020204" pitchFamily="34" charset="-122"/>
                <a:cs typeface="微软雅黑" panose="020B0503020204020204" pitchFamily="34" charset="-122"/>
              </a:defRPr>
            </a:lvl1pPr>
          </a:lstStyle>
          <a:p>
            <a:fld id="{760FBDFE-C587-4B4C-A407-44438C67B59E}" type="datetimeFigureOut">
              <a:rPr lang="zh-CN" altLang="en-US" smtClean="0"/>
              <a:t>2019/5/22</a:t>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pitchFamily="34" charset="-122"/>
                <a:cs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微软雅黑" panose="020B0503020204020204" pitchFamily="34" charset="-122"/>
                <a:cs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微软雅黑" panose="020B0503020204020204" pitchFamily="34" charset="-122"/>
              </a:defRPr>
            </a:lvl1pPr>
          </a:lstStyle>
          <a:p>
            <a:fld id="{82F288E0-7875-42C4-84C8-98DBBD3BF4D2}" type="datetimeFigureOut">
              <a:rPr lang="zh-CN" altLang="en-US" smtClean="0"/>
              <a:t>2019/5/22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cs typeface="微软雅黑" panose="020B0503020204020204" pitchFamily="34" charset="-122"/>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微软雅黑" panose="020B0503020204020204" pitchFamily="3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微软雅黑" panose="020B0503020204020204" pitchFamily="3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微软雅黑" panose="020B0503020204020204" pitchFamily="3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微软雅黑" panose="020B0503020204020204" pitchFamily="34"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微软雅黑" panose="020B0503020204020204" pitchFamily="34" charset="-122"/>
                <a:cs typeface="微软雅黑" panose="020B0503020204020204" pitchFamily="34" charset="-122"/>
              </a:defRPr>
            </a:lvl1pPr>
          </a:lstStyle>
          <a:p>
            <a:fld id="{760FBDFE-C587-4B4C-A407-44438C67B59E}" type="datetimeFigureOut">
              <a:rPr lang="zh-CN" altLang="en-US" smtClean="0"/>
              <a:t>2019/5/22</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pitchFamily="34" charset="-122"/>
                <a:cs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微软雅黑" panose="020B0503020204020204" pitchFamily="34" charset="-122"/>
                <a:cs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notesSlide" Target="../notesSlides/notesSlide1.xml"/><Relationship Id="rId4"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tags" Target="../tags/tag259.xml"/><Relationship Id="rId18" Type="http://schemas.openxmlformats.org/officeDocument/2006/relationships/image" Target="../media/image19.png"/><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tags" Target="../tags/tag258.xml"/><Relationship Id="rId17" Type="http://schemas.openxmlformats.org/officeDocument/2006/relationships/notesSlide" Target="../notesSlides/notesSlide6.xml"/><Relationship Id="rId2" Type="http://schemas.openxmlformats.org/officeDocument/2006/relationships/tags" Target="../tags/tag248.xml"/><Relationship Id="rId16" Type="http://schemas.openxmlformats.org/officeDocument/2006/relationships/slideLayout" Target="../slideLayouts/slideLayout35.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5" Type="http://schemas.openxmlformats.org/officeDocument/2006/relationships/tags" Target="../tags/tag251.xml"/><Relationship Id="rId15" Type="http://schemas.openxmlformats.org/officeDocument/2006/relationships/tags" Target="../tags/tag261.xml"/><Relationship Id="rId10" Type="http://schemas.openxmlformats.org/officeDocument/2006/relationships/tags" Target="../tags/tag256.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tags" Target="../tags/tag260.xml"/></Relationships>
</file>

<file path=ppt/slides/_rels/slide11.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tags" Target="../tags/tag274.xml"/><Relationship Id="rId18" Type="http://schemas.openxmlformats.org/officeDocument/2006/relationships/tags" Target="../tags/tag279.xml"/><Relationship Id="rId26" Type="http://schemas.openxmlformats.org/officeDocument/2006/relationships/tags" Target="../tags/tag287.xml"/><Relationship Id="rId3" Type="http://schemas.openxmlformats.org/officeDocument/2006/relationships/tags" Target="../tags/tag264.xml"/><Relationship Id="rId21" Type="http://schemas.openxmlformats.org/officeDocument/2006/relationships/tags" Target="../tags/tag282.xml"/><Relationship Id="rId7" Type="http://schemas.openxmlformats.org/officeDocument/2006/relationships/tags" Target="../tags/tag268.xml"/><Relationship Id="rId12" Type="http://schemas.openxmlformats.org/officeDocument/2006/relationships/tags" Target="../tags/tag273.xml"/><Relationship Id="rId17" Type="http://schemas.openxmlformats.org/officeDocument/2006/relationships/tags" Target="../tags/tag278.xml"/><Relationship Id="rId25" Type="http://schemas.openxmlformats.org/officeDocument/2006/relationships/tags" Target="../tags/tag286.xml"/><Relationship Id="rId2" Type="http://schemas.openxmlformats.org/officeDocument/2006/relationships/tags" Target="../tags/tag263.xml"/><Relationship Id="rId16" Type="http://schemas.openxmlformats.org/officeDocument/2006/relationships/tags" Target="../tags/tag277.xml"/><Relationship Id="rId20" Type="http://schemas.openxmlformats.org/officeDocument/2006/relationships/tags" Target="../tags/tag281.xml"/><Relationship Id="rId29" Type="http://schemas.openxmlformats.org/officeDocument/2006/relationships/image" Target="../media/image19.png"/><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tags" Target="../tags/tag272.xml"/><Relationship Id="rId24" Type="http://schemas.openxmlformats.org/officeDocument/2006/relationships/tags" Target="../tags/tag285.xml"/><Relationship Id="rId5" Type="http://schemas.openxmlformats.org/officeDocument/2006/relationships/tags" Target="../tags/tag266.xml"/><Relationship Id="rId15" Type="http://schemas.openxmlformats.org/officeDocument/2006/relationships/tags" Target="../tags/tag276.xml"/><Relationship Id="rId23" Type="http://schemas.openxmlformats.org/officeDocument/2006/relationships/tags" Target="../tags/tag284.xml"/><Relationship Id="rId28" Type="http://schemas.openxmlformats.org/officeDocument/2006/relationships/notesSlide" Target="../notesSlides/notesSlide7.xml"/><Relationship Id="rId10" Type="http://schemas.openxmlformats.org/officeDocument/2006/relationships/tags" Target="../tags/tag271.xml"/><Relationship Id="rId19" Type="http://schemas.openxmlformats.org/officeDocument/2006/relationships/tags" Target="../tags/tag280.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 Id="rId22" Type="http://schemas.openxmlformats.org/officeDocument/2006/relationships/tags" Target="../tags/tag283.xml"/><Relationship Id="rId27"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3" Type="http://schemas.openxmlformats.org/officeDocument/2006/relationships/tags" Target="../tags/tag290.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image" Target="../media/image19.png"/><Relationship Id="rId2" Type="http://schemas.openxmlformats.org/officeDocument/2006/relationships/tags" Target="../tags/tag289.xml"/><Relationship Id="rId16" Type="http://schemas.openxmlformats.org/officeDocument/2006/relationships/notesSlide" Target="../notesSlides/notesSlide8.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5" Type="http://schemas.openxmlformats.org/officeDocument/2006/relationships/tags" Target="../tags/tag292.xml"/><Relationship Id="rId15" Type="http://schemas.openxmlformats.org/officeDocument/2006/relationships/slideLayout" Target="../slideLayouts/slideLayout35.xml"/><Relationship Id="rId10" Type="http://schemas.openxmlformats.org/officeDocument/2006/relationships/tags" Target="../tags/tag297.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s>
</file>

<file path=ppt/slides/_rels/slide13.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image" Target="../media/image19.png"/><Relationship Id="rId3" Type="http://schemas.openxmlformats.org/officeDocument/2006/relationships/tags" Target="../tags/tag304.xml"/><Relationship Id="rId7" Type="http://schemas.openxmlformats.org/officeDocument/2006/relationships/tags" Target="../tags/tag308.xml"/><Relationship Id="rId12" Type="http://schemas.openxmlformats.org/officeDocument/2006/relationships/notesSlide" Target="../notesSlides/notesSlide9.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tags" Target="../tags/tag307.xml"/><Relationship Id="rId11" Type="http://schemas.openxmlformats.org/officeDocument/2006/relationships/slideLayout" Target="../slideLayouts/slideLayout35.xml"/><Relationship Id="rId5" Type="http://schemas.openxmlformats.org/officeDocument/2006/relationships/tags" Target="../tags/tag306.xml"/><Relationship Id="rId10" Type="http://schemas.openxmlformats.org/officeDocument/2006/relationships/tags" Target="../tags/tag311.xml"/><Relationship Id="rId4" Type="http://schemas.openxmlformats.org/officeDocument/2006/relationships/tags" Target="../tags/tag305.xml"/><Relationship Id="rId9" Type="http://schemas.openxmlformats.org/officeDocument/2006/relationships/tags" Target="../tags/tag310.xml"/></Relationships>
</file>

<file path=ppt/slides/_rels/slide14.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tags" Target="../tags/tag324.xml"/><Relationship Id="rId18" Type="http://schemas.openxmlformats.org/officeDocument/2006/relationships/image" Target="../media/image19.png"/><Relationship Id="rId3" Type="http://schemas.openxmlformats.org/officeDocument/2006/relationships/tags" Target="../tags/tag314.xml"/><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notesSlide" Target="../notesSlides/notesSlide10.xml"/><Relationship Id="rId2" Type="http://schemas.openxmlformats.org/officeDocument/2006/relationships/tags" Target="../tags/tag313.xml"/><Relationship Id="rId16" Type="http://schemas.openxmlformats.org/officeDocument/2006/relationships/slideLayout" Target="../slideLayouts/slideLayout35.xml"/><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5" Type="http://schemas.openxmlformats.org/officeDocument/2006/relationships/tags" Target="../tags/tag316.xml"/><Relationship Id="rId15" Type="http://schemas.openxmlformats.org/officeDocument/2006/relationships/tags" Target="../tags/tag326.xml"/><Relationship Id="rId10" Type="http://schemas.openxmlformats.org/officeDocument/2006/relationships/tags" Target="../tags/tag321.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s>
</file>

<file path=ppt/slides/_rels/slide15.xml.rels><?xml version="1.0" encoding="UTF-8" standalone="yes"?>
<Relationships xmlns="http://schemas.openxmlformats.org/package/2006/relationships"><Relationship Id="rId8" Type="http://schemas.openxmlformats.org/officeDocument/2006/relationships/tags" Target="../tags/tag334.xml"/><Relationship Id="rId13" Type="http://schemas.openxmlformats.org/officeDocument/2006/relationships/tags" Target="../tags/tag339.xml"/><Relationship Id="rId18" Type="http://schemas.openxmlformats.org/officeDocument/2006/relationships/tags" Target="../tags/tag344.xml"/><Relationship Id="rId3" Type="http://schemas.openxmlformats.org/officeDocument/2006/relationships/tags" Target="../tags/tag329.xml"/><Relationship Id="rId21" Type="http://schemas.openxmlformats.org/officeDocument/2006/relationships/notesSlide" Target="../notesSlides/notesSlide11.xml"/><Relationship Id="rId7" Type="http://schemas.openxmlformats.org/officeDocument/2006/relationships/tags" Target="../tags/tag333.xml"/><Relationship Id="rId12" Type="http://schemas.openxmlformats.org/officeDocument/2006/relationships/tags" Target="../tags/tag338.xml"/><Relationship Id="rId17" Type="http://schemas.openxmlformats.org/officeDocument/2006/relationships/tags" Target="../tags/tag343.xml"/><Relationship Id="rId2" Type="http://schemas.openxmlformats.org/officeDocument/2006/relationships/tags" Target="../tags/tag328.xml"/><Relationship Id="rId16" Type="http://schemas.openxmlformats.org/officeDocument/2006/relationships/tags" Target="../tags/tag342.xml"/><Relationship Id="rId20" Type="http://schemas.openxmlformats.org/officeDocument/2006/relationships/slideLayout" Target="../slideLayouts/slideLayout35.xml"/><Relationship Id="rId1" Type="http://schemas.openxmlformats.org/officeDocument/2006/relationships/tags" Target="../tags/tag327.xml"/><Relationship Id="rId6" Type="http://schemas.openxmlformats.org/officeDocument/2006/relationships/tags" Target="../tags/tag332.xml"/><Relationship Id="rId11" Type="http://schemas.openxmlformats.org/officeDocument/2006/relationships/tags" Target="../tags/tag337.xml"/><Relationship Id="rId5" Type="http://schemas.openxmlformats.org/officeDocument/2006/relationships/tags" Target="../tags/tag331.xml"/><Relationship Id="rId15" Type="http://schemas.openxmlformats.org/officeDocument/2006/relationships/tags" Target="../tags/tag341.xml"/><Relationship Id="rId10" Type="http://schemas.openxmlformats.org/officeDocument/2006/relationships/tags" Target="../tags/tag336.xml"/><Relationship Id="rId19" Type="http://schemas.openxmlformats.org/officeDocument/2006/relationships/tags" Target="../tags/tag345.xml"/><Relationship Id="rId4" Type="http://schemas.openxmlformats.org/officeDocument/2006/relationships/tags" Target="../tags/tag330.xml"/><Relationship Id="rId9" Type="http://schemas.openxmlformats.org/officeDocument/2006/relationships/tags" Target="../tags/tag335.xml"/><Relationship Id="rId14" Type="http://schemas.openxmlformats.org/officeDocument/2006/relationships/tags" Target="../tags/tag340.xml"/><Relationship Id="rId22"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tags" Target="../tags/tag358.xml"/><Relationship Id="rId18" Type="http://schemas.openxmlformats.org/officeDocument/2006/relationships/image" Target="../media/image19.png"/><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notesSlide" Target="../notesSlides/notesSlide12.xml"/><Relationship Id="rId2" Type="http://schemas.openxmlformats.org/officeDocument/2006/relationships/tags" Target="../tags/tag347.xml"/><Relationship Id="rId16" Type="http://schemas.openxmlformats.org/officeDocument/2006/relationships/slideLayout" Target="../slideLayouts/slideLayout35.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5" Type="http://schemas.openxmlformats.org/officeDocument/2006/relationships/tags" Target="../tags/tag350.xml"/><Relationship Id="rId15" Type="http://schemas.openxmlformats.org/officeDocument/2006/relationships/tags" Target="../tags/tag360.xml"/><Relationship Id="rId10" Type="http://schemas.openxmlformats.org/officeDocument/2006/relationships/tags" Target="../tags/tag355.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361.xml"/></Relationships>
</file>

<file path=ppt/slides/_rels/slide2.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2" Type="http://schemas.openxmlformats.org/officeDocument/2006/relationships/tags" Target="../tags/tag170.xml"/><Relationship Id="rId16" Type="http://schemas.openxmlformats.org/officeDocument/2006/relationships/slideLayout" Target="../slideLayouts/slideLayout35.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tags" Target="../tags/tag183.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3.xml.rels><?xml version="1.0" encoding="UTF-8" standalone="yes"?>
<Relationships xmlns="http://schemas.openxmlformats.org/package/2006/relationships"><Relationship Id="rId8" Type="http://schemas.microsoft.com/office/2007/relationships/hdphoto" Target="../media/hdphoto1.png"/><Relationship Id="rId3" Type="http://schemas.openxmlformats.org/officeDocument/2006/relationships/tags" Target="../tags/tag186.xml"/><Relationship Id="rId7" Type="http://schemas.openxmlformats.org/officeDocument/2006/relationships/image" Target="../media/image21.pn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slideLayout" Target="../slideLayouts/slideLayout35.xml"/><Relationship Id="rId10" Type="http://schemas.microsoft.com/office/2007/relationships/hdphoto" Target="../media/hdphoto2.png"/><Relationship Id="rId4" Type="http://schemas.openxmlformats.org/officeDocument/2006/relationships/tags" Target="../tags/tag187.xml"/><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tags" Target="../tags/tag195.xml"/><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slideLayout" Target="../slideLayouts/slideLayout35.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5" Type="http://schemas.openxmlformats.org/officeDocument/2006/relationships/tags" Target="../tags/tag192.xml"/><Relationship Id="rId10" Type="http://schemas.openxmlformats.org/officeDocument/2006/relationships/tags" Target="../tags/tag197.xml"/><Relationship Id="rId4" Type="http://schemas.openxmlformats.org/officeDocument/2006/relationships/tags" Target="../tags/tag191.xml"/><Relationship Id="rId9" Type="http://schemas.openxmlformats.org/officeDocument/2006/relationships/tags" Target="../tags/tag196.xml"/></Relationships>
</file>

<file path=ppt/slides/_rels/slide5.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11.png"/><Relationship Id="rId5" Type="http://schemas.openxmlformats.org/officeDocument/2006/relationships/slideLayout" Target="../slideLayouts/slideLayout35.xml"/><Relationship Id="rId4" Type="http://schemas.openxmlformats.org/officeDocument/2006/relationships/tags" Target="../tags/tag202.xml"/></Relationships>
</file>

<file path=ppt/slides/_rels/slide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25.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24.png"/><Relationship Id="rId5" Type="http://schemas.openxmlformats.org/officeDocument/2006/relationships/notesSlide" Target="../notesSlides/notesSlide2.xml"/><Relationship Id="rId4"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208.xml"/><Relationship Id="rId7" Type="http://schemas.microsoft.com/office/2007/relationships/hdphoto" Target="../media/hdphoto3.png"/><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image" Target="../media/image26.png"/><Relationship Id="rId5" Type="http://schemas.openxmlformats.org/officeDocument/2006/relationships/notesSlide" Target="../notesSlides/notesSlide3.xml"/><Relationship Id="rId4"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tags" Target="../tags/tag221.xml"/><Relationship Id="rId18" Type="http://schemas.openxmlformats.org/officeDocument/2006/relationships/tags" Target="../tags/tag226.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tags" Target="../tags/tag225.xml"/><Relationship Id="rId2" Type="http://schemas.openxmlformats.org/officeDocument/2006/relationships/tags" Target="../tags/tag210.xml"/><Relationship Id="rId16" Type="http://schemas.openxmlformats.org/officeDocument/2006/relationships/tags" Target="../tags/tag224.xml"/><Relationship Id="rId20" Type="http://schemas.openxmlformats.org/officeDocument/2006/relationships/notesSlide" Target="../notesSlides/notesSlide4.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5" Type="http://schemas.openxmlformats.org/officeDocument/2006/relationships/tags" Target="../tags/tag213.xml"/><Relationship Id="rId15" Type="http://schemas.openxmlformats.org/officeDocument/2006/relationships/tags" Target="../tags/tag223.xml"/><Relationship Id="rId10" Type="http://schemas.openxmlformats.org/officeDocument/2006/relationships/tags" Target="../tags/tag218.xml"/><Relationship Id="rId19" Type="http://schemas.openxmlformats.org/officeDocument/2006/relationships/slideLayout" Target="../slideLayouts/slideLayout35.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s>
</file>

<file path=ppt/slides/_rels/slide9.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tags" Target="../tags/tag239.xml"/><Relationship Id="rId18" Type="http://schemas.openxmlformats.org/officeDocument/2006/relationships/tags" Target="../tags/tag244.xml"/><Relationship Id="rId3" Type="http://schemas.openxmlformats.org/officeDocument/2006/relationships/tags" Target="../tags/tag229.xml"/><Relationship Id="rId21" Type="http://schemas.openxmlformats.org/officeDocument/2006/relationships/slideLayout" Target="../slideLayouts/slideLayout35.xml"/><Relationship Id="rId7" Type="http://schemas.openxmlformats.org/officeDocument/2006/relationships/tags" Target="../tags/tag233.xml"/><Relationship Id="rId12" Type="http://schemas.openxmlformats.org/officeDocument/2006/relationships/tags" Target="../tags/tag238.xml"/><Relationship Id="rId17" Type="http://schemas.openxmlformats.org/officeDocument/2006/relationships/tags" Target="../tags/tag243.xml"/><Relationship Id="rId2" Type="http://schemas.openxmlformats.org/officeDocument/2006/relationships/tags" Target="../tags/tag228.xml"/><Relationship Id="rId16" Type="http://schemas.openxmlformats.org/officeDocument/2006/relationships/tags" Target="../tags/tag242.xml"/><Relationship Id="rId20" Type="http://schemas.openxmlformats.org/officeDocument/2006/relationships/tags" Target="../tags/tag246.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5" Type="http://schemas.openxmlformats.org/officeDocument/2006/relationships/tags" Target="../tags/tag231.xml"/><Relationship Id="rId15" Type="http://schemas.openxmlformats.org/officeDocument/2006/relationships/tags" Target="../tags/tag241.xml"/><Relationship Id="rId23" Type="http://schemas.openxmlformats.org/officeDocument/2006/relationships/image" Target="../media/image19.png"/><Relationship Id="rId10" Type="http://schemas.openxmlformats.org/officeDocument/2006/relationships/tags" Target="../tags/tag236.xml"/><Relationship Id="rId19" Type="http://schemas.openxmlformats.org/officeDocument/2006/relationships/tags" Target="../tags/tag245.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tags" Target="../tags/tag240.xml"/><Relationship Id="rId2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副标题 9"/>
          <p:cNvSpPr>
            <a:spLocks noGrp="1"/>
          </p:cNvSpPr>
          <p:nvPr>
            <p:ph type="subTitle" idx="1"/>
            <p:custDataLst>
              <p:tags r:id="rId2"/>
            </p:custDataLst>
          </p:nvPr>
        </p:nvSpPr>
        <p:spPr/>
        <p:txBody>
          <a:bodyPr/>
          <a:lstStyle/>
          <a:p>
            <a:pPr lvl="0"/>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尤靖波</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月</a:t>
            </a:r>
          </a:p>
        </p:txBody>
      </p:sp>
      <p:sp>
        <p:nvSpPr>
          <p:cNvPr id="8" name="标题 7"/>
          <p:cNvSpPr>
            <a:spLocks noGrp="1"/>
          </p:cNvSpPr>
          <p:nvPr>
            <p:ph type="ctrTitle"/>
            <p:custDataLst>
              <p:tags r:id="rId3"/>
            </p:custDataLst>
          </p:nvPr>
        </p:nvSpPr>
        <p:spPr>
          <a:xfrm>
            <a:off x="162560" y="1510665"/>
            <a:ext cx="11964670" cy="1447165"/>
          </a:xfrm>
        </p:spPr>
        <p:txBody>
          <a:bodyPr>
            <a:normAutofit/>
          </a:bodyPr>
          <a:lstStyle/>
          <a:p>
            <a:pPr lvl="0"/>
            <a:r>
              <a:rPr lang="zh-CN" altLang="en-US" sz="6000" dirty="0">
                <a:latin typeface="微软雅黑" panose="020B0503020204020204" pitchFamily="34" charset="-122"/>
                <a:ea typeface="微软雅黑" panose="020B0503020204020204" pitchFamily="34" charset="-122"/>
                <a:sym typeface="+mn-ea"/>
              </a:rPr>
              <a:t>大庆精神与大庆优良传统</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53695" y="804545"/>
            <a:ext cx="11435080" cy="553085"/>
          </a:xfrm>
          <a:prstGeom prst="rect">
            <a:avLst/>
          </a:prstGeom>
          <a:no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b="1">
                <a:latin typeface="微软雅黑" panose="020B0503020204020204" pitchFamily="34" charset="-122"/>
                <a:ea typeface="微软雅黑" panose="020B0503020204020204" pitchFamily="34" charset="-122"/>
                <a:cs typeface="微软雅黑" panose="020B0503020204020204" pitchFamily="34" charset="-122"/>
              </a:rPr>
              <a:t>4</a:t>
            </a:r>
            <a:r>
              <a:rPr lang="zh-CN" sz="2000" b="1">
                <a:latin typeface="微软雅黑" panose="020B0503020204020204" pitchFamily="34" charset="-122"/>
                <a:ea typeface="微软雅黑" panose="020B0503020204020204" pitchFamily="34" charset="-122"/>
                <a:cs typeface="微软雅黑" panose="020B0503020204020204" pitchFamily="34" charset="-122"/>
              </a:rPr>
              <a:t>、</a:t>
            </a:r>
            <a:r>
              <a:rPr sz="2000" b="1">
                <a:latin typeface="微软雅黑" panose="020B0503020204020204" pitchFamily="34" charset="-122"/>
                <a:ea typeface="微软雅黑" panose="020B0503020204020204" pitchFamily="34" charset="-122"/>
                <a:cs typeface="微软雅黑" panose="020B0503020204020204" pitchFamily="34" charset="-122"/>
              </a:rPr>
              <a:t>加强基层“三基”建设的优良传统——“三基”工作的完善</a:t>
            </a:r>
          </a:p>
        </p:txBody>
      </p:sp>
      <p:sp>
        <p:nvSpPr>
          <p:cNvPr id="100" name="文本框 99"/>
          <p:cNvSpPr txBox="1"/>
          <p:nvPr/>
        </p:nvSpPr>
        <p:spPr>
          <a:xfrm>
            <a:off x="611505" y="1357630"/>
            <a:ext cx="10919460" cy="1938020"/>
          </a:xfrm>
          <a:prstGeom prst="rect">
            <a:avLst/>
          </a:prstGeom>
          <a:blipFill rotWithShape="1">
            <a:blip r:embed="rId18" cstate="print"/>
            <a:stretch>
              <a:fillRect/>
            </a:stretch>
          </a:blip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dirty="0">
                <a:latin typeface="微软雅黑" panose="020B0503020204020204" pitchFamily="34" charset="-122"/>
                <a:cs typeface="微软雅黑" panose="020B0503020204020204" pitchFamily="34" charset="-122"/>
              </a:rPr>
              <a:t>1964年提出了几次建设全面发展，全面提高的方针：“</a:t>
            </a:r>
            <a:r>
              <a:rPr sz="2000" b="1" dirty="0">
                <a:solidFill>
                  <a:srgbClr val="FF0000"/>
                </a:solidFill>
                <a:latin typeface="微软雅黑" panose="020B0503020204020204" pitchFamily="34" charset="-122"/>
                <a:cs typeface="微软雅黑" panose="020B0503020204020204" pitchFamily="34" charset="-122"/>
              </a:rPr>
              <a:t>加强以党支部为核心的基层建设；加强以岗位责任制为中心的基础工作；以岗位练兵为主要内容的基本功训练</a:t>
            </a:r>
            <a:r>
              <a:rPr sz="2000" dirty="0">
                <a:latin typeface="微软雅黑" panose="020B0503020204020204" pitchFamily="34" charset="-122"/>
                <a:cs typeface="微软雅黑" panose="020B0503020204020204" pitchFamily="34" charset="-122"/>
              </a:rPr>
              <a:t>。”</a:t>
            </a:r>
            <a:r>
              <a:rPr lang="zh-CN" sz="2000" dirty="0">
                <a:latin typeface="微软雅黑" panose="020B0503020204020204" pitchFamily="34" charset="-122"/>
                <a:cs typeface="微软雅黑" panose="020B0503020204020204" pitchFamily="34" charset="-122"/>
              </a:rPr>
              <a:t>基层建设的一项重要内容，就是坚持抓好班组建设。大庆油田在班组建设上有着成功的经验和做法，现在仍然有着积极的推广作用。</a:t>
            </a:r>
            <a:endParaRPr sz="2000" dirty="0">
              <a:latin typeface="微软雅黑" panose="020B0503020204020204" pitchFamily="34" charset="-122"/>
              <a:cs typeface="微软雅黑" panose="020B0503020204020204" pitchFamily="34" charset="-122"/>
            </a:endParaRPr>
          </a:p>
        </p:txBody>
      </p:sp>
      <p:sp>
        <p:nvSpPr>
          <p:cNvPr id="3" name="文本框 2"/>
          <p:cNvSpPr txBox="1"/>
          <p:nvPr>
            <p:custDataLst>
              <p:tags r:id="rId3"/>
            </p:custDataLst>
          </p:nvPr>
        </p:nvSpPr>
        <p:spPr>
          <a:xfrm>
            <a:off x="353629" y="174399"/>
            <a:ext cx="554545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大庆石油会战优良传统的内涵概括</a:t>
            </a:r>
          </a:p>
        </p:txBody>
      </p:sp>
      <p:grpSp>
        <p:nvGrpSpPr>
          <p:cNvPr id="10" name="组合 9"/>
          <p:cNvGrpSpPr/>
          <p:nvPr>
            <p:custDataLst>
              <p:tags r:id="rId4"/>
            </p:custDataLst>
          </p:nvPr>
        </p:nvGrpSpPr>
        <p:grpSpPr>
          <a:xfrm>
            <a:off x="3298390" y="3329271"/>
            <a:ext cx="6164380" cy="585385"/>
            <a:chOff x="1581150" y="1726407"/>
            <a:chExt cx="6693535" cy="635793"/>
          </a:xfrm>
        </p:grpSpPr>
        <p:sp>
          <p:nvSpPr>
            <p:cNvPr id="11" name="同侧圆角矩形 10"/>
            <p:cNvSpPr/>
            <p:nvPr>
              <p:custDataLst>
                <p:tags r:id="rId14"/>
              </p:custDataLst>
            </p:nvPr>
          </p:nvSpPr>
          <p:spPr>
            <a:xfrm>
              <a:off x="1581150" y="1726407"/>
              <a:ext cx="2250281" cy="335756"/>
            </a:xfrm>
            <a:prstGeom prst="round2SameRect">
              <a:avLst>
                <a:gd name="adj1" fmla="val 19408"/>
                <a:gd name="adj2" fmla="val 0"/>
              </a:avLst>
            </a:prstGeom>
            <a:solidFill>
              <a:schemeClr val="accent1"/>
            </a:solidFill>
          </p:spPr>
          <p:txBody>
            <a:bodyPr rot="0" spcFirstLastPara="0" vertOverflow="overflow" horzOverflow="overflow" vert="horz" wrap="square" lIns="36000" tIns="0" rIns="91440" bIns="0" numCol="1" spcCol="0" rtlCol="0" fromWordArt="0" anchor="ctr" anchorCtr="0" forceAA="0" compatLnSpc="1">
              <a:normAutofit/>
            </a:bodyPr>
            <a:lstStyle/>
            <a:p>
              <a:pPr algn="just"/>
              <a:r>
                <a:rPr lang="en-US" altLang="zh-CN" b="1" dirty="0">
                  <a:solidFill>
                    <a:schemeClr val="bg1"/>
                  </a:solidFill>
                  <a:latin typeface="微软雅黑" panose="020B0503020204020204" pitchFamily="34" charset="-122"/>
                  <a:cs typeface="微软雅黑" panose="020B0503020204020204" pitchFamily="34" charset="-122"/>
                </a:rPr>
                <a:t>01</a:t>
              </a:r>
              <a:endParaRPr lang="zh-CN" altLang="en-US" b="1" dirty="0" err="1">
                <a:solidFill>
                  <a:schemeClr val="bg1"/>
                </a:solidFill>
                <a:latin typeface="微软雅黑" panose="020B0503020204020204" pitchFamily="34" charset="-122"/>
                <a:cs typeface="微软雅黑" panose="020B0503020204020204" pitchFamily="34" charset="-122"/>
              </a:endParaRPr>
            </a:p>
          </p:txBody>
        </p:sp>
        <p:sp>
          <p:nvSpPr>
            <p:cNvPr id="12" name="矩形 11"/>
            <p:cNvSpPr/>
            <p:nvPr>
              <p:custDataLst>
                <p:tags r:id="rId15"/>
              </p:custDataLst>
            </p:nvPr>
          </p:nvSpPr>
          <p:spPr>
            <a:xfrm>
              <a:off x="1943100" y="1771503"/>
              <a:ext cx="6331585" cy="590697"/>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just"/>
              <a:r>
                <a:rPr lang="pt-BR" altLang="zh-CN" sz="1600" dirty="0">
                  <a:latin typeface="微软雅黑" panose="020B0503020204020204" pitchFamily="34" charset="-122"/>
                  <a:ea typeface="微软雅黑" panose="020B0503020204020204" pitchFamily="34" charset="-122"/>
                  <a:cs typeface="微软雅黑" panose="020B0503020204020204" pitchFamily="34" charset="-122"/>
                </a:rPr>
                <a:t>选配好班组长。选好一个班组长就能带好一个班组</a:t>
              </a:r>
            </a:p>
          </p:txBody>
        </p:sp>
      </p:grpSp>
      <p:grpSp>
        <p:nvGrpSpPr>
          <p:cNvPr id="13" name="组合 12"/>
          <p:cNvGrpSpPr/>
          <p:nvPr>
            <p:custDataLst>
              <p:tags r:id="rId5"/>
            </p:custDataLst>
          </p:nvPr>
        </p:nvGrpSpPr>
        <p:grpSpPr>
          <a:xfrm>
            <a:off x="3298390" y="4898912"/>
            <a:ext cx="4780743" cy="585385"/>
            <a:chOff x="1581150" y="1726407"/>
            <a:chExt cx="5191125" cy="635793"/>
          </a:xfrm>
        </p:grpSpPr>
        <p:sp>
          <p:nvSpPr>
            <p:cNvPr id="14" name="同侧圆角矩形 13"/>
            <p:cNvSpPr/>
            <p:nvPr>
              <p:custDataLst>
                <p:tags r:id="rId12"/>
              </p:custDataLst>
            </p:nvPr>
          </p:nvSpPr>
          <p:spPr>
            <a:xfrm>
              <a:off x="1581150" y="1726407"/>
              <a:ext cx="2250281" cy="335756"/>
            </a:xfrm>
            <a:prstGeom prst="round2SameRect">
              <a:avLst>
                <a:gd name="adj1" fmla="val 19408"/>
                <a:gd name="adj2" fmla="val 0"/>
              </a:avLst>
            </a:prstGeom>
            <a:solidFill>
              <a:schemeClr val="accent3"/>
            </a:solidFill>
          </p:spPr>
          <p:txBody>
            <a:bodyPr rot="0" spcFirstLastPara="0" vertOverflow="overflow" horzOverflow="overflow" vert="horz" wrap="square" lIns="36000" tIns="0" rIns="91440" bIns="0" numCol="1" spcCol="0" rtlCol="0" fromWordArt="0" anchor="ctr" anchorCtr="0" forceAA="0" compatLnSpc="1">
              <a:normAutofit/>
            </a:bodyPr>
            <a:lstStyle/>
            <a:p>
              <a:pPr algn="just"/>
              <a:r>
                <a:rPr lang="en-US" altLang="zh-CN" b="1" dirty="0">
                  <a:solidFill>
                    <a:schemeClr val="bg1"/>
                  </a:solidFill>
                  <a:latin typeface="微软雅黑" panose="020B0503020204020204" pitchFamily="34" charset="-122"/>
                  <a:cs typeface="微软雅黑" panose="020B0503020204020204" pitchFamily="34" charset="-122"/>
                </a:rPr>
                <a:t>03</a:t>
              </a:r>
              <a:endParaRPr lang="zh-CN" altLang="en-US" b="1" dirty="0" err="1">
                <a:solidFill>
                  <a:schemeClr val="bg1"/>
                </a:solidFill>
                <a:latin typeface="微软雅黑" panose="020B0503020204020204" pitchFamily="34" charset="-122"/>
                <a:cs typeface="微软雅黑" panose="020B0503020204020204" pitchFamily="34" charset="-122"/>
              </a:endParaRPr>
            </a:p>
          </p:txBody>
        </p:sp>
        <p:sp>
          <p:nvSpPr>
            <p:cNvPr id="15" name="矩形 14"/>
            <p:cNvSpPr/>
            <p:nvPr>
              <p:custDataLst>
                <p:tags r:id="rId13"/>
              </p:custDataLst>
            </p:nvPr>
          </p:nvSpPr>
          <p:spPr>
            <a:xfrm>
              <a:off x="1943100" y="1771650"/>
              <a:ext cx="4829175" cy="590550"/>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fontScale="90000"/>
            </a:bodyPr>
            <a:lstStyle/>
            <a:p>
              <a:pPr algn="just"/>
              <a:r>
                <a:rPr lang="pt-BR" altLang="zh-CN" dirty="0">
                  <a:latin typeface="微软雅黑" panose="020B0503020204020204" pitchFamily="34" charset="-122"/>
                  <a:ea typeface="微软雅黑" panose="020B0503020204020204" pitchFamily="34" charset="-122"/>
                  <a:cs typeface="微软雅黑" panose="020B0503020204020204" pitchFamily="34" charset="-122"/>
                </a:rPr>
                <a:t>团结协作，互帮互学，结成对子，共同进步。</a:t>
              </a:r>
            </a:p>
          </p:txBody>
        </p:sp>
      </p:grpSp>
      <p:grpSp>
        <p:nvGrpSpPr>
          <p:cNvPr id="23" name="组合 22"/>
          <p:cNvGrpSpPr/>
          <p:nvPr>
            <p:custDataLst>
              <p:tags r:id="rId6"/>
            </p:custDataLst>
          </p:nvPr>
        </p:nvGrpSpPr>
        <p:grpSpPr>
          <a:xfrm>
            <a:off x="3631726" y="5739270"/>
            <a:ext cx="4780743" cy="585385"/>
            <a:chOff x="1581150" y="3827622"/>
            <a:chExt cx="5191125" cy="635793"/>
          </a:xfrm>
        </p:grpSpPr>
        <p:sp>
          <p:nvSpPr>
            <p:cNvPr id="16" name="同侧圆角矩形 15"/>
            <p:cNvSpPr/>
            <p:nvPr>
              <p:custDataLst>
                <p:tags r:id="rId10"/>
              </p:custDataLst>
            </p:nvPr>
          </p:nvSpPr>
          <p:spPr>
            <a:xfrm>
              <a:off x="4521994" y="3827622"/>
              <a:ext cx="2250281" cy="335756"/>
            </a:xfrm>
            <a:prstGeom prst="round2SameRect">
              <a:avLst>
                <a:gd name="adj1" fmla="val 19408"/>
                <a:gd name="adj2" fmla="val 0"/>
              </a:avLst>
            </a:prstGeom>
            <a:solidFill>
              <a:schemeClr val="accent4"/>
            </a:solidFill>
          </p:spPr>
          <p:txBody>
            <a:bodyPr rot="0" spcFirstLastPara="0" vertOverflow="overflow" horzOverflow="overflow" vert="horz" wrap="square" lIns="90000" tIns="0" rIns="36000" bIns="0" numCol="1" spcCol="0" rtlCol="0" fromWordArt="0" anchor="ctr" anchorCtr="0" forceAA="0" compatLnSpc="1">
              <a:normAutofit/>
            </a:bodyPr>
            <a:lstStyle/>
            <a:p>
              <a:pPr algn="r"/>
              <a:r>
                <a:rPr lang="en-US" altLang="zh-CN" b="1" dirty="0">
                  <a:solidFill>
                    <a:schemeClr val="bg1"/>
                  </a:solidFill>
                  <a:latin typeface="微软雅黑" panose="020B0503020204020204" pitchFamily="34" charset="-122"/>
                  <a:cs typeface="微软雅黑" panose="020B0503020204020204" pitchFamily="34" charset="-122"/>
                </a:rPr>
                <a:t>04</a:t>
              </a:r>
              <a:endParaRPr lang="zh-CN" altLang="en-US" b="1" dirty="0" err="1">
                <a:solidFill>
                  <a:schemeClr val="bg1"/>
                </a:solidFill>
                <a:latin typeface="微软雅黑" panose="020B0503020204020204" pitchFamily="34" charset="-122"/>
                <a:cs typeface="微软雅黑" panose="020B0503020204020204" pitchFamily="34" charset="-122"/>
              </a:endParaRPr>
            </a:p>
          </p:txBody>
        </p:sp>
        <p:sp>
          <p:nvSpPr>
            <p:cNvPr id="17" name="矩形 16"/>
            <p:cNvSpPr/>
            <p:nvPr>
              <p:custDataLst>
                <p:tags r:id="rId11"/>
              </p:custDataLst>
            </p:nvPr>
          </p:nvSpPr>
          <p:spPr>
            <a:xfrm>
              <a:off x="1581150" y="3872865"/>
              <a:ext cx="4829175" cy="590550"/>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algn="ctr"/>
              <a:r>
                <a:rPr lang="pt-BR" altLang="zh-CN" sz="1600" dirty="0">
                  <a:latin typeface="微软雅黑" panose="020B0503020204020204" pitchFamily="34" charset="-122"/>
                  <a:ea typeface="微软雅黑" panose="020B0503020204020204" pitchFamily="34" charset="-122"/>
                  <a:cs typeface="微软雅黑" panose="020B0503020204020204" pitchFamily="34" charset="-122"/>
                </a:rPr>
                <a:t>发挥好“四长”作用</a:t>
              </a:r>
            </a:p>
          </p:txBody>
        </p:sp>
      </p:grpSp>
      <p:grpSp>
        <p:nvGrpSpPr>
          <p:cNvPr id="18" name="组合 17"/>
          <p:cNvGrpSpPr/>
          <p:nvPr>
            <p:custDataLst>
              <p:tags r:id="rId7"/>
            </p:custDataLst>
          </p:nvPr>
        </p:nvGrpSpPr>
        <p:grpSpPr>
          <a:xfrm>
            <a:off x="1569720" y="4058554"/>
            <a:ext cx="6842748" cy="585385"/>
            <a:chOff x="667616" y="2185512"/>
            <a:chExt cx="6104659" cy="635793"/>
          </a:xfrm>
        </p:grpSpPr>
        <p:sp>
          <p:nvSpPr>
            <p:cNvPr id="19" name="同侧圆角矩形 18"/>
            <p:cNvSpPr/>
            <p:nvPr>
              <p:custDataLst>
                <p:tags r:id="rId8"/>
              </p:custDataLst>
            </p:nvPr>
          </p:nvSpPr>
          <p:spPr>
            <a:xfrm>
              <a:off x="4521994" y="2185512"/>
              <a:ext cx="2250281" cy="335756"/>
            </a:xfrm>
            <a:prstGeom prst="round2SameRect">
              <a:avLst>
                <a:gd name="adj1" fmla="val 19408"/>
                <a:gd name="adj2" fmla="val 0"/>
              </a:avLst>
            </a:prstGeom>
            <a:solidFill>
              <a:schemeClr val="accent2"/>
            </a:solidFill>
          </p:spPr>
          <p:txBody>
            <a:bodyPr rot="0" spcFirstLastPara="0" vertOverflow="overflow" horzOverflow="overflow" vert="horz" wrap="square" lIns="90000" tIns="0" rIns="36000" bIns="0" numCol="1" spcCol="0" rtlCol="0" fromWordArt="0" anchor="ctr" anchorCtr="0" forceAA="0" compatLnSpc="1">
              <a:normAutofit/>
            </a:bodyPr>
            <a:lstStyle/>
            <a:p>
              <a:pPr algn="r"/>
              <a:r>
                <a:rPr lang="en-US" altLang="zh-CN" b="1" dirty="0">
                  <a:solidFill>
                    <a:schemeClr val="bg1"/>
                  </a:solidFill>
                  <a:latin typeface="微软雅黑" panose="020B0503020204020204" pitchFamily="34" charset="-122"/>
                  <a:cs typeface="微软雅黑" panose="020B0503020204020204" pitchFamily="34" charset="-122"/>
                </a:rPr>
                <a:t>02</a:t>
              </a:r>
              <a:endParaRPr lang="zh-CN" altLang="en-US" b="1" dirty="0" err="1">
                <a:solidFill>
                  <a:schemeClr val="bg1"/>
                </a:solidFill>
                <a:latin typeface="微软雅黑" panose="020B0503020204020204" pitchFamily="34" charset="-122"/>
                <a:cs typeface="微软雅黑" panose="020B0503020204020204" pitchFamily="34" charset="-122"/>
              </a:endParaRPr>
            </a:p>
          </p:txBody>
        </p:sp>
        <p:sp>
          <p:nvSpPr>
            <p:cNvPr id="22" name="矩形 21"/>
            <p:cNvSpPr/>
            <p:nvPr>
              <p:custDataLst>
                <p:tags r:id="rId9"/>
              </p:custDataLst>
            </p:nvPr>
          </p:nvSpPr>
          <p:spPr>
            <a:xfrm>
              <a:off x="667616" y="2230608"/>
              <a:ext cx="5742584" cy="590697"/>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fontScale="90000"/>
            </a:bodyPr>
            <a:lstStyle/>
            <a:p>
              <a:pPr algn="just"/>
              <a:r>
                <a:rPr lang="pt-BR" altLang="zh-CN" dirty="0">
                  <a:latin typeface="微软雅黑" panose="020B0503020204020204" pitchFamily="34" charset="-122"/>
                  <a:ea typeface="微软雅黑" panose="020B0503020204020204" pitchFamily="34" charset="-122"/>
                  <a:cs typeface="微软雅黑" panose="020B0503020204020204" pitchFamily="34" charset="-122"/>
                </a:rPr>
                <a:t>抓好岗位责任制的执行，发扬“三老四严”和“四个一样”的作风</a:t>
              </a:r>
            </a:p>
          </p:txBody>
        </p:sp>
      </p:grpSp>
    </p:spTree>
    <p:custDataLst>
      <p:tags r:id="rId1"/>
    </p:custData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67030" y="986790"/>
            <a:ext cx="11435080" cy="1014730"/>
          </a:xfrm>
          <a:prstGeom prst="rect">
            <a:avLst/>
          </a:prstGeom>
          <a:no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b="1">
                <a:latin typeface="微软雅黑" panose="020B0503020204020204" pitchFamily="34" charset="-122"/>
                <a:ea typeface="微软雅黑" panose="020B0503020204020204" pitchFamily="34" charset="-122"/>
                <a:cs typeface="微软雅黑" panose="020B0503020204020204" pitchFamily="34" charset="-122"/>
              </a:rPr>
              <a:t>5</a:t>
            </a:r>
            <a:r>
              <a:rPr lang="zh-CN" sz="2000" b="1">
                <a:latin typeface="微软雅黑" panose="020B0503020204020204" pitchFamily="34" charset="-122"/>
                <a:ea typeface="微软雅黑" panose="020B0503020204020204" pitchFamily="34" charset="-122"/>
                <a:cs typeface="微软雅黑" panose="020B0503020204020204" pitchFamily="34" charset="-122"/>
              </a:rPr>
              <a:t>、</a:t>
            </a:r>
            <a:r>
              <a:rPr sz="2000" b="1">
                <a:latin typeface="微软雅黑" panose="020B0503020204020204" pitchFamily="34" charset="-122"/>
                <a:ea typeface="微软雅黑" panose="020B0503020204020204" pitchFamily="34" charset="-122"/>
                <a:cs typeface="微软雅黑" panose="020B0503020204020204" pitchFamily="34" charset="-122"/>
              </a:rPr>
              <a:t>领导机关“三个面向，五到现场”，“大庆领导决策过程中‘六靠’的优良传统</a:t>
            </a:r>
          </a:p>
          <a:p>
            <a:pPr indent="508000" fontAlgn="auto">
              <a:lnSpc>
                <a:spcPct val="150000"/>
              </a:lnSpc>
              <a:extLst>
                <a:ext uri="{35155182-B16C-46BC-9424-99874614C6A1}">
                  <wpsdc:indentchars xmlns:wpsdc="http://www.wps.cn/officeDocument/2017/drawingmlCustomData" xmlns="" val="200" checksum="282533468"/>
                </a:ext>
              </a:extLst>
            </a:pPr>
            <a:r>
              <a:rPr lang="en-US" sz="2000" b="1">
                <a:latin typeface="微软雅黑" panose="020B0503020204020204" pitchFamily="34" charset="-122"/>
                <a:ea typeface="微软雅黑" panose="020B0503020204020204" pitchFamily="34" charset="-122"/>
                <a:cs typeface="微软雅黑" panose="020B0503020204020204" pitchFamily="34" charset="-122"/>
              </a:rPr>
              <a:t>                                                                                                ——“三个面向，五到现场”</a:t>
            </a:r>
          </a:p>
        </p:txBody>
      </p:sp>
      <p:sp>
        <p:nvSpPr>
          <p:cNvPr id="100" name="文本框 99"/>
          <p:cNvSpPr txBox="1"/>
          <p:nvPr/>
        </p:nvSpPr>
        <p:spPr>
          <a:xfrm>
            <a:off x="741045" y="2001520"/>
            <a:ext cx="10710545" cy="1014730"/>
          </a:xfrm>
          <a:prstGeom prst="rect">
            <a:avLst/>
          </a:prstGeom>
          <a:blipFill rotWithShape="1">
            <a:blip r:embed="rId29" cstate="print"/>
            <a:stretch>
              <a:fillRect/>
            </a:stretch>
          </a:blip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dirty="0" err="1">
                <a:latin typeface="微软雅黑" panose="020B0503020204020204" pitchFamily="34" charset="-122"/>
                <a:ea typeface="微软雅黑" panose="020B0503020204020204" pitchFamily="34" charset="-122"/>
                <a:cs typeface="微软雅黑" panose="020B0503020204020204" pitchFamily="34" charset="-122"/>
              </a:rPr>
              <a:t>康世恩同志根据会战的实际情况和最近发生的问题，找来会战指挥部的一些同志，把机关的工作总结为</a:t>
            </a:r>
            <a:r>
              <a:rPr sz="2000" dirty="0">
                <a:latin typeface="微软雅黑" panose="020B0503020204020204" pitchFamily="34" charset="-122"/>
                <a:ea typeface="微软雅黑" panose="020B0503020204020204" pitchFamily="34" charset="-122"/>
                <a:cs typeface="微软雅黑" panose="020B0503020204020204" pitchFamily="34" charset="-122"/>
              </a:rPr>
              <a:t>：“</a:t>
            </a:r>
            <a:r>
              <a:rPr sz="2000" dirty="0" err="1">
                <a:latin typeface="微软雅黑" panose="020B0503020204020204" pitchFamily="34" charset="-122"/>
                <a:ea typeface="微软雅黑" panose="020B0503020204020204" pitchFamily="34" charset="-122"/>
                <a:cs typeface="微软雅黑" panose="020B0503020204020204" pitchFamily="34" charset="-122"/>
              </a:rPr>
              <a:t>三个面向，五到现场</a:t>
            </a:r>
            <a:r>
              <a:rPr sz="2000" dirty="0">
                <a:latin typeface="微软雅黑" panose="020B0503020204020204" pitchFamily="34" charset="-122"/>
                <a:ea typeface="微软雅黑" panose="020B0503020204020204" pitchFamily="34" charset="-122"/>
                <a:cs typeface="微软雅黑" panose="020B0503020204020204" pitchFamily="34" charset="-122"/>
              </a:rPr>
              <a:t>”</a:t>
            </a:r>
            <a:r>
              <a:rPr lang="zh-CN" sz="2000" dirty="0">
                <a:latin typeface="微软雅黑" panose="020B0503020204020204" pitchFamily="34" charset="-122"/>
                <a:ea typeface="微软雅黑" panose="020B0503020204020204" pitchFamily="34" charset="-122"/>
                <a:cs typeface="微软雅黑" panose="020B0503020204020204" pitchFamily="34" charset="-122"/>
              </a:rPr>
              <a:t>。</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3"/>
            </p:custDataLst>
          </p:nvPr>
        </p:nvSpPr>
        <p:spPr>
          <a:xfrm>
            <a:off x="353629" y="174399"/>
            <a:ext cx="554545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大庆石油会战优良传统的内涵概括</a:t>
            </a:r>
          </a:p>
        </p:txBody>
      </p:sp>
      <p:sp>
        <p:nvSpPr>
          <p:cNvPr id="4" name="任意多边形 3"/>
          <p:cNvSpPr/>
          <p:nvPr>
            <p:custDataLst>
              <p:tags r:id="rId4"/>
            </p:custDataLst>
          </p:nvPr>
        </p:nvSpPr>
        <p:spPr>
          <a:xfrm rot="14400000">
            <a:off x="2202245" y="5168405"/>
            <a:ext cx="452029" cy="509807"/>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AD0101"/>
          </a:solidFill>
          <a:ln>
            <a:noFill/>
          </a:ln>
        </p:spPr>
        <p:style>
          <a:lnRef idx="2">
            <a:srgbClr val="99CB38">
              <a:shade val="50000"/>
            </a:srgbClr>
          </a:lnRef>
          <a:fillRef idx="1">
            <a:srgbClr val="99CB38"/>
          </a:fillRef>
          <a:effectRef idx="0">
            <a:srgbClr val="99CB38"/>
          </a:effectRef>
          <a:fontRef idx="minor">
            <a:sysClr val="window" lastClr="FFFFFF"/>
          </a:fontRef>
        </p:style>
        <p:txBody>
          <a:bodyPr rtlCol="0" anchor="ctr">
            <a:normAutofit/>
          </a:bodyPr>
          <a:lstStyle/>
          <a:p>
            <a:pPr algn="ctr"/>
            <a:endParaRPr lang="zh-CN" altLang="en-US">
              <a:solidFill>
                <a:srgbClr val="000000"/>
              </a:solidFill>
              <a:latin typeface="微软雅黑" panose="020B0503020204020204" pitchFamily="34" charset="-122"/>
              <a:cs typeface="微软雅黑" panose="020B0503020204020204" pitchFamily="34" charset="-122"/>
            </a:endParaRPr>
          </a:p>
        </p:txBody>
      </p:sp>
      <p:sp>
        <p:nvSpPr>
          <p:cNvPr id="5" name="任意多边形 4"/>
          <p:cNvSpPr/>
          <p:nvPr>
            <p:custDataLst>
              <p:tags r:id="rId5"/>
            </p:custDataLst>
          </p:nvPr>
        </p:nvSpPr>
        <p:spPr>
          <a:xfrm>
            <a:off x="2740751" y="4235677"/>
            <a:ext cx="452030" cy="509807"/>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AD0101"/>
          </a:solidFill>
          <a:ln>
            <a:noFill/>
          </a:ln>
        </p:spPr>
        <p:style>
          <a:lnRef idx="2">
            <a:srgbClr val="99CB38">
              <a:shade val="50000"/>
            </a:srgbClr>
          </a:lnRef>
          <a:fillRef idx="1">
            <a:srgbClr val="99CB38"/>
          </a:fillRef>
          <a:effectRef idx="0">
            <a:srgbClr val="99CB38"/>
          </a:effectRef>
          <a:fontRef idx="minor">
            <a:sysClr val="window" lastClr="FFFFFF"/>
          </a:fontRef>
        </p:style>
        <p:txBody>
          <a:bodyPr rtlCol="0" anchor="ctr">
            <a:normAutofit/>
          </a:bodyPr>
          <a:lstStyle/>
          <a:p>
            <a:pPr algn="ctr"/>
            <a:endParaRPr lang="zh-CN" altLang="en-US" dirty="0">
              <a:solidFill>
                <a:srgbClr val="000000"/>
              </a:solidFill>
              <a:latin typeface="微软雅黑" panose="020B0503020204020204" pitchFamily="34" charset="-122"/>
              <a:cs typeface="微软雅黑" panose="020B0503020204020204" pitchFamily="34" charset="-122"/>
            </a:endParaRPr>
          </a:p>
        </p:txBody>
      </p:sp>
      <p:sp>
        <p:nvSpPr>
          <p:cNvPr id="6" name="任意多边形 5"/>
          <p:cNvSpPr/>
          <p:nvPr>
            <p:custDataLst>
              <p:tags r:id="rId6"/>
            </p:custDataLst>
          </p:nvPr>
        </p:nvSpPr>
        <p:spPr>
          <a:xfrm rot="7200000">
            <a:off x="3279262" y="5168405"/>
            <a:ext cx="452030" cy="509807"/>
          </a:xfrm>
          <a:custGeom>
            <a:avLst/>
            <a:gdLst>
              <a:gd name="connsiteX0" fmla="*/ 333697 w 667195"/>
              <a:gd name="connsiteY0" fmla="*/ 0 h 752475"/>
              <a:gd name="connsiteX1" fmla="*/ 339850 w 667195"/>
              <a:gd name="connsiteY1" fmla="*/ 198 h 752475"/>
              <a:gd name="connsiteX2" fmla="*/ 345806 w 667195"/>
              <a:gd name="connsiteY2" fmla="*/ 793 h 752475"/>
              <a:gd name="connsiteX3" fmla="*/ 351761 w 667195"/>
              <a:gd name="connsiteY3" fmla="*/ 1388 h 752475"/>
              <a:gd name="connsiteX4" fmla="*/ 357518 w 667195"/>
              <a:gd name="connsiteY4" fmla="*/ 2577 h 752475"/>
              <a:gd name="connsiteX5" fmla="*/ 363473 w 667195"/>
              <a:gd name="connsiteY5" fmla="*/ 3965 h 752475"/>
              <a:gd name="connsiteX6" fmla="*/ 368833 w 667195"/>
              <a:gd name="connsiteY6" fmla="*/ 5551 h 752475"/>
              <a:gd name="connsiteX7" fmla="*/ 374391 w 667195"/>
              <a:gd name="connsiteY7" fmla="*/ 7335 h 752475"/>
              <a:gd name="connsiteX8" fmla="*/ 379751 w 667195"/>
              <a:gd name="connsiteY8" fmla="*/ 9317 h 752475"/>
              <a:gd name="connsiteX9" fmla="*/ 385111 w 667195"/>
              <a:gd name="connsiteY9" fmla="*/ 11894 h 752475"/>
              <a:gd name="connsiteX10" fmla="*/ 390074 w 667195"/>
              <a:gd name="connsiteY10" fmla="*/ 14471 h 752475"/>
              <a:gd name="connsiteX11" fmla="*/ 395235 w 667195"/>
              <a:gd name="connsiteY11" fmla="*/ 17246 h 752475"/>
              <a:gd name="connsiteX12" fmla="*/ 399999 w 667195"/>
              <a:gd name="connsiteY12" fmla="*/ 20418 h 752475"/>
              <a:gd name="connsiteX13" fmla="*/ 404764 w 667195"/>
              <a:gd name="connsiteY13" fmla="*/ 23589 h 752475"/>
              <a:gd name="connsiteX14" fmla="*/ 409131 w 667195"/>
              <a:gd name="connsiteY14" fmla="*/ 27157 h 752475"/>
              <a:gd name="connsiteX15" fmla="*/ 413498 w 667195"/>
              <a:gd name="connsiteY15" fmla="*/ 30924 h 752475"/>
              <a:gd name="connsiteX16" fmla="*/ 417468 w 667195"/>
              <a:gd name="connsiteY16" fmla="*/ 34690 h 752475"/>
              <a:gd name="connsiteX17" fmla="*/ 632455 w 667195"/>
              <a:gd name="connsiteY17" fmla="*/ 249570 h 752475"/>
              <a:gd name="connsiteX18" fmla="*/ 636823 w 667195"/>
              <a:gd name="connsiteY18" fmla="*/ 253931 h 752475"/>
              <a:gd name="connsiteX19" fmla="*/ 640594 w 667195"/>
              <a:gd name="connsiteY19" fmla="*/ 258490 h 752475"/>
              <a:gd name="connsiteX20" fmla="*/ 644366 w 667195"/>
              <a:gd name="connsiteY20" fmla="*/ 263247 h 752475"/>
              <a:gd name="connsiteX21" fmla="*/ 647741 w 667195"/>
              <a:gd name="connsiteY21" fmla="*/ 268005 h 752475"/>
              <a:gd name="connsiteX22" fmla="*/ 650718 w 667195"/>
              <a:gd name="connsiteY22" fmla="*/ 272961 h 752475"/>
              <a:gd name="connsiteX23" fmla="*/ 653696 w 667195"/>
              <a:gd name="connsiteY23" fmla="*/ 278115 h 752475"/>
              <a:gd name="connsiteX24" fmla="*/ 656277 w 667195"/>
              <a:gd name="connsiteY24" fmla="*/ 283269 h 752475"/>
              <a:gd name="connsiteX25" fmla="*/ 658460 w 667195"/>
              <a:gd name="connsiteY25" fmla="*/ 288621 h 752475"/>
              <a:gd name="connsiteX26" fmla="*/ 660644 w 667195"/>
              <a:gd name="connsiteY26" fmla="*/ 293973 h 752475"/>
              <a:gd name="connsiteX27" fmla="*/ 662431 w 667195"/>
              <a:gd name="connsiteY27" fmla="*/ 299523 h 752475"/>
              <a:gd name="connsiteX28" fmla="*/ 664019 w 667195"/>
              <a:gd name="connsiteY28" fmla="*/ 304875 h 752475"/>
              <a:gd name="connsiteX29" fmla="*/ 665210 w 667195"/>
              <a:gd name="connsiteY29" fmla="*/ 310624 h 752475"/>
              <a:gd name="connsiteX30" fmla="*/ 666004 w 667195"/>
              <a:gd name="connsiteY30" fmla="*/ 316174 h 752475"/>
              <a:gd name="connsiteX31" fmla="*/ 666798 w 667195"/>
              <a:gd name="connsiteY31" fmla="*/ 321923 h 752475"/>
              <a:gd name="connsiteX32" fmla="*/ 667195 w 667195"/>
              <a:gd name="connsiteY32" fmla="*/ 327473 h 752475"/>
              <a:gd name="connsiteX33" fmla="*/ 667195 w 667195"/>
              <a:gd name="connsiteY33" fmla="*/ 333222 h 752475"/>
              <a:gd name="connsiteX34" fmla="*/ 667195 w 667195"/>
              <a:gd name="connsiteY34" fmla="*/ 338971 h 752475"/>
              <a:gd name="connsiteX35" fmla="*/ 666798 w 667195"/>
              <a:gd name="connsiteY35" fmla="*/ 344719 h 752475"/>
              <a:gd name="connsiteX36" fmla="*/ 666004 w 667195"/>
              <a:gd name="connsiteY36" fmla="*/ 350071 h 752475"/>
              <a:gd name="connsiteX37" fmla="*/ 665210 w 667195"/>
              <a:gd name="connsiteY37" fmla="*/ 355820 h 752475"/>
              <a:gd name="connsiteX38" fmla="*/ 664019 w 667195"/>
              <a:gd name="connsiteY38" fmla="*/ 361371 h 752475"/>
              <a:gd name="connsiteX39" fmla="*/ 662431 w 667195"/>
              <a:gd name="connsiteY39" fmla="*/ 366921 h 752475"/>
              <a:gd name="connsiteX40" fmla="*/ 660644 w 667195"/>
              <a:gd name="connsiteY40" fmla="*/ 372471 h 752475"/>
              <a:gd name="connsiteX41" fmla="*/ 658460 w 667195"/>
              <a:gd name="connsiteY41" fmla="*/ 377625 h 752475"/>
              <a:gd name="connsiteX42" fmla="*/ 656277 w 667195"/>
              <a:gd name="connsiteY42" fmla="*/ 382977 h 752475"/>
              <a:gd name="connsiteX43" fmla="*/ 653696 w 667195"/>
              <a:gd name="connsiteY43" fmla="*/ 388131 h 752475"/>
              <a:gd name="connsiteX44" fmla="*/ 650718 w 667195"/>
              <a:gd name="connsiteY44" fmla="*/ 393484 h 752475"/>
              <a:gd name="connsiteX45" fmla="*/ 647741 w 667195"/>
              <a:gd name="connsiteY45" fmla="*/ 398241 h 752475"/>
              <a:gd name="connsiteX46" fmla="*/ 644366 w 667195"/>
              <a:gd name="connsiteY46" fmla="*/ 403197 h 752475"/>
              <a:gd name="connsiteX47" fmla="*/ 640594 w 667195"/>
              <a:gd name="connsiteY47" fmla="*/ 407756 h 752475"/>
              <a:gd name="connsiteX48" fmla="*/ 636823 w 667195"/>
              <a:gd name="connsiteY48" fmla="*/ 412513 h 752475"/>
              <a:gd name="connsiteX49" fmla="*/ 632455 w 667195"/>
              <a:gd name="connsiteY49" fmla="*/ 416874 h 752475"/>
              <a:gd name="connsiteX50" fmla="*/ 628088 w 667195"/>
              <a:gd name="connsiteY50" fmla="*/ 421037 h 752475"/>
              <a:gd name="connsiteX51" fmla="*/ 623522 w 667195"/>
              <a:gd name="connsiteY51" fmla="*/ 425200 h 752475"/>
              <a:gd name="connsiteX52" fmla="*/ 618758 w 667195"/>
              <a:gd name="connsiteY52" fmla="*/ 428768 h 752475"/>
              <a:gd name="connsiteX53" fmla="*/ 613994 w 667195"/>
              <a:gd name="connsiteY53" fmla="*/ 431940 h 752475"/>
              <a:gd name="connsiteX54" fmla="*/ 608833 w 667195"/>
              <a:gd name="connsiteY54" fmla="*/ 435111 h 752475"/>
              <a:gd name="connsiteX55" fmla="*/ 603870 w 667195"/>
              <a:gd name="connsiteY55" fmla="*/ 438085 h 752475"/>
              <a:gd name="connsiteX56" fmla="*/ 598709 w 667195"/>
              <a:gd name="connsiteY56" fmla="*/ 440662 h 752475"/>
              <a:gd name="connsiteX57" fmla="*/ 593349 w 667195"/>
              <a:gd name="connsiteY57" fmla="*/ 442842 h 752475"/>
              <a:gd name="connsiteX58" fmla="*/ 587989 w 667195"/>
              <a:gd name="connsiteY58" fmla="*/ 445023 h 752475"/>
              <a:gd name="connsiteX59" fmla="*/ 582431 w 667195"/>
              <a:gd name="connsiteY59" fmla="*/ 446807 h 752475"/>
              <a:gd name="connsiteX60" fmla="*/ 576872 w 667195"/>
              <a:gd name="connsiteY60" fmla="*/ 448195 h 752475"/>
              <a:gd name="connsiteX61" fmla="*/ 571314 w 667195"/>
              <a:gd name="connsiteY61" fmla="*/ 449582 h 752475"/>
              <a:gd name="connsiteX62" fmla="*/ 565756 w 667195"/>
              <a:gd name="connsiteY62" fmla="*/ 450375 h 752475"/>
              <a:gd name="connsiteX63" fmla="*/ 559999 w 667195"/>
              <a:gd name="connsiteY63" fmla="*/ 451168 h 752475"/>
              <a:gd name="connsiteX64" fmla="*/ 554242 w 667195"/>
              <a:gd name="connsiteY64" fmla="*/ 451366 h 752475"/>
              <a:gd name="connsiteX65" fmla="*/ 548684 w 667195"/>
              <a:gd name="connsiteY65" fmla="*/ 451564 h 752475"/>
              <a:gd name="connsiteX66" fmla="*/ 542927 w 667195"/>
              <a:gd name="connsiteY66" fmla="*/ 451366 h 752475"/>
              <a:gd name="connsiteX67" fmla="*/ 537170 w 667195"/>
              <a:gd name="connsiteY67" fmla="*/ 451168 h 752475"/>
              <a:gd name="connsiteX68" fmla="*/ 531810 w 667195"/>
              <a:gd name="connsiteY68" fmla="*/ 450375 h 752475"/>
              <a:gd name="connsiteX69" fmla="*/ 526054 w 667195"/>
              <a:gd name="connsiteY69" fmla="*/ 449582 h 752475"/>
              <a:gd name="connsiteX70" fmla="*/ 520495 w 667195"/>
              <a:gd name="connsiteY70" fmla="*/ 448195 h 752475"/>
              <a:gd name="connsiteX71" fmla="*/ 514739 w 667195"/>
              <a:gd name="connsiteY71" fmla="*/ 446807 h 752475"/>
              <a:gd name="connsiteX72" fmla="*/ 509379 w 667195"/>
              <a:gd name="connsiteY72" fmla="*/ 445023 h 752475"/>
              <a:gd name="connsiteX73" fmla="*/ 504019 w 667195"/>
              <a:gd name="connsiteY73" fmla="*/ 442842 h 752475"/>
              <a:gd name="connsiteX74" fmla="*/ 498858 w 667195"/>
              <a:gd name="connsiteY74" fmla="*/ 440662 h 752475"/>
              <a:gd name="connsiteX75" fmla="*/ 493498 w 667195"/>
              <a:gd name="connsiteY75" fmla="*/ 438085 h 752475"/>
              <a:gd name="connsiteX76" fmla="*/ 488337 w 667195"/>
              <a:gd name="connsiteY76" fmla="*/ 435111 h 752475"/>
              <a:gd name="connsiteX77" fmla="*/ 483374 w 667195"/>
              <a:gd name="connsiteY77" fmla="*/ 431940 h 752475"/>
              <a:gd name="connsiteX78" fmla="*/ 478610 w 667195"/>
              <a:gd name="connsiteY78" fmla="*/ 428768 h 752475"/>
              <a:gd name="connsiteX79" fmla="*/ 473647 w 667195"/>
              <a:gd name="connsiteY79" fmla="*/ 425200 h 752475"/>
              <a:gd name="connsiteX80" fmla="*/ 469081 w 667195"/>
              <a:gd name="connsiteY80" fmla="*/ 421037 h 752475"/>
              <a:gd name="connsiteX81" fmla="*/ 464714 w 667195"/>
              <a:gd name="connsiteY81" fmla="*/ 416874 h 752475"/>
              <a:gd name="connsiteX82" fmla="*/ 452208 w 667195"/>
              <a:gd name="connsiteY82" fmla="*/ 400223 h 752475"/>
              <a:gd name="connsiteX83" fmla="*/ 452208 w 667195"/>
              <a:gd name="connsiteY83" fmla="*/ 634133 h 752475"/>
              <a:gd name="connsiteX84" fmla="*/ 452009 w 667195"/>
              <a:gd name="connsiteY84" fmla="*/ 639881 h 752475"/>
              <a:gd name="connsiteX85" fmla="*/ 451612 w 667195"/>
              <a:gd name="connsiteY85" fmla="*/ 646225 h 752475"/>
              <a:gd name="connsiteX86" fmla="*/ 450818 w 667195"/>
              <a:gd name="connsiteY86" fmla="*/ 651973 h 752475"/>
              <a:gd name="connsiteX87" fmla="*/ 450024 w 667195"/>
              <a:gd name="connsiteY87" fmla="*/ 657722 h 752475"/>
              <a:gd name="connsiteX88" fmla="*/ 448634 w 667195"/>
              <a:gd name="connsiteY88" fmla="*/ 663471 h 752475"/>
              <a:gd name="connsiteX89" fmla="*/ 447046 w 667195"/>
              <a:gd name="connsiteY89" fmla="*/ 669219 h 752475"/>
              <a:gd name="connsiteX90" fmla="*/ 445260 w 667195"/>
              <a:gd name="connsiteY90" fmla="*/ 674571 h 752475"/>
              <a:gd name="connsiteX91" fmla="*/ 442878 w 667195"/>
              <a:gd name="connsiteY91" fmla="*/ 680122 h 752475"/>
              <a:gd name="connsiteX92" fmla="*/ 440694 w 667195"/>
              <a:gd name="connsiteY92" fmla="*/ 685276 h 752475"/>
              <a:gd name="connsiteX93" fmla="*/ 437915 w 667195"/>
              <a:gd name="connsiteY93" fmla="*/ 690430 h 752475"/>
              <a:gd name="connsiteX94" fmla="*/ 435136 w 667195"/>
              <a:gd name="connsiteY94" fmla="*/ 695385 h 752475"/>
              <a:gd name="connsiteX95" fmla="*/ 431959 w 667195"/>
              <a:gd name="connsiteY95" fmla="*/ 700143 h 752475"/>
              <a:gd name="connsiteX96" fmla="*/ 428783 w 667195"/>
              <a:gd name="connsiteY96" fmla="*/ 704702 h 752475"/>
              <a:gd name="connsiteX97" fmla="*/ 425012 w 667195"/>
              <a:gd name="connsiteY97" fmla="*/ 709261 h 752475"/>
              <a:gd name="connsiteX98" fmla="*/ 421438 w 667195"/>
              <a:gd name="connsiteY98" fmla="*/ 713622 h 752475"/>
              <a:gd name="connsiteX99" fmla="*/ 417468 w 667195"/>
              <a:gd name="connsiteY99" fmla="*/ 717785 h 752475"/>
              <a:gd name="connsiteX100" fmla="*/ 413498 w 667195"/>
              <a:gd name="connsiteY100" fmla="*/ 721551 h 752475"/>
              <a:gd name="connsiteX101" fmla="*/ 409131 w 667195"/>
              <a:gd name="connsiteY101" fmla="*/ 725318 h 752475"/>
              <a:gd name="connsiteX102" fmla="*/ 404764 w 667195"/>
              <a:gd name="connsiteY102" fmla="*/ 728886 h 752475"/>
              <a:gd name="connsiteX103" fmla="*/ 399999 w 667195"/>
              <a:gd name="connsiteY103" fmla="*/ 732058 h 752475"/>
              <a:gd name="connsiteX104" fmla="*/ 395235 w 667195"/>
              <a:gd name="connsiteY104" fmla="*/ 735229 h 752475"/>
              <a:gd name="connsiteX105" fmla="*/ 390074 w 667195"/>
              <a:gd name="connsiteY105" fmla="*/ 738004 h 752475"/>
              <a:gd name="connsiteX106" fmla="*/ 385111 w 667195"/>
              <a:gd name="connsiteY106" fmla="*/ 740780 h 752475"/>
              <a:gd name="connsiteX107" fmla="*/ 379751 w 667195"/>
              <a:gd name="connsiteY107" fmla="*/ 742960 h 752475"/>
              <a:gd name="connsiteX108" fmla="*/ 374391 w 667195"/>
              <a:gd name="connsiteY108" fmla="*/ 745141 h 752475"/>
              <a:gd name="connsiteX109" fmla="*/ 368833 w 667195"/>
              <a:gd name="connsiteY109" fmla="*/ 746925 h 752475"/>
              <a:gd name="connsiteX110" fmla="*/ 363473 w 667195"/>
              <a:gd name="connsiteY110" fmla="*/ 748511 h 752475"/>
              <a:gd name="connsiteX111" fmla="*/ 357518 w 667195"/>
              <a:gd name="connsiteY111" fmla="*/ 749898 h 752475"/>
              <a:gd name="connsiteX112" fmla="*/ 351761 w 667195"/>
              <a:gd name="connsiteY112" fmla="*/ 751088 h 752475"/>
              <a:gd name="connsiteX113" fmla="*/ 345806 w 667195"/>
              <a:gd name="connsiteY113" fmla="*/ 751682 h 752475"/>
              <a:gd name="connsiteX114" fmla="*/ 339850 w 667195"/>
              <a:gd name="connsiteY114" fmla="*/ 752079 h 752475"/>
              <a:gd name="connsiteX115" fmla="*/ 333697 w 667195"/>
              <a:gd name="connsiteY115" fmla="*/ 752475 h 752475"/>
              <a:gd name="connsiteX116" fmla="*/ 327543 w 667195"/>
              <a:gd name="connsiteY116" fmla="*/ 752079 h 752475"/>
              <a:gd name="connsiteX117" fmla="*/ 321587 w 667195"/>
              <a:gd name="connsiteY117" fmla="*/ 751682 h 752475"/>
              <a:gd name="connsiteX118" fmla="*/ 315632 w 667195"/>
              <a:gd name="connsiteY118" fmla="*/ 751088 h 752475"/>
              <a:gd name="connsiteX119" fmla="*/ 309677 w 667195"/>
              <a:gd name="connsiteY119" fmla="*/ 749898 h 752475"/>
              <a:gd name="connsiteX120" fmla="*/ 303920 w 667195"/>
              <a:gd name="connsiteY120" fmla="*/ 748511 h 752475"/>
              <a:gd name="connsiteX121" fmla="*/ 298362 w 667195"/>
              <a:gd name="connsiteY121" fmla="*/ 746925 h 752475"/>
              <a:gd name="connsiteX122" fmla="*/ 292803 w 667195"/>
              <a:gd name="connsiteY122" fmla="*/ 745141 h 752475"/>
              <a:gd name="connsiteX123" fmla="*/ 287642 w 667195"/>
              <a:gd name="connsiteY123" fmla="*/ 742960 h 752475"/>
              <a:gd name="connsiteX124" fmla="*/ 282282 w 667195"/>
              <a:gd name="connsiteY124" fmla="*/ 740780 h 752475"/>
              <a:gd name="connsiteX125" fmla="*/ 277121 w 667195"/>
              <a:gd name="connsiteY125" fmla="*/ 738004 h 752475"/>
              <a:gd name="connsiteX126" fmla="*/ 272357 w 667195"/>
              <a:gd name="connsiteY126" fmla="*/ 735229 h 752475"/>
              <a:gd name="connsiteX127" fmla="*/ 267394 w 667195"/>
              <a:gd name="connsiteY127" fmla="*/ 732058 h 752475"/>
              <a:gd name="connsiteX128" fmla="*/ 262630 w 667195"/>
              <a:gd name="connsiteY128" fmla="*/ 728886 h 752475"/>
              <a:gd name="connsiteX129" fmla="*/ 258262 w 667195"/>
              <a:gd name="connsiteY129" fmla="*/ 725318 h 752475"/>
              <a:gd name="connsiteX130" fmla="*/ 253895 w 667195"/>
              <a:gd name="connsiteY130" fmla="*/ 721551 h 752475"/>
              <a:gd name="connsiteX131" fmla="*/ 249925 w 667195"/>
              <a:gd name="connsiteY131" fmla="*/ 717785 h 752475"/>
              <a:gd name="connsiteX132" fmla="*/ 245955 w 667195"/>
              <a:gd name="connsiteY132" fmla="*/ 713622 h 752475"/>
              <a:gd name="connsiteX133" fmla="*/ 242183 w 667195"/>
              <a:gd name="connsiteY133" fmla="*/ 709261 h 752475"/>
              <a:gd name="connsiteX134" fmla="*/ 238610 w 667195"/>
              <a:gd name="connsiteY134" fmla="*/ 704702 h 752475"/>
              <a:gd name="connsiteX135" fmla="*/ 235235 w 667195"/>
              <a:gd name="connsiteY135" fmla="*/ 700143 h 752475"/>
              <a:gd name="connsiteX136" fmla="*/ 232258 w 667195"/>
              <a:gd name="connsiteY136" fmla="*/ 695385 h 752475"/>
              <a:gd name="connsiteX137" fmla="*/ 229280 w 667195"/>
              <a:gd name="connsiteY137" fmla="*/ 690430 h 752475"/>
              <a:gd name="connsiteX138" fmla="*/ 226898 w 667195"/>
              <a:gd name="connsiteY138" fmla="*/ 685276 h 752475"/>
              <a:gd name="connsiteX139" fmla="*/ 224317 w 667195"/>
              <a:gd name="connsiteY139" fmla="*/ 680122 h 752475"/>
              <a:gd name="connsiteX140" fmla="*/ 222332 w 667195"/>
              <a:gd name="connsiteY140" fmla="*/ 674571 h 752475"/>
              <a:gd name="connsiteX141" fmla="*/ 220347 w 667195"/>
              <a:gd name="connsiteY141" fmla="*/ 669219 h 752475"/>
              <a:gd name="connsiteX142" fmla="*/ 218759 w 667195"/>
              <a:gd name="connsiteY142" fmla="*/ 663471 h 752475"/>
              <a:gd name="connsiteX143" fmla="*/ 217369 w 667195"/>
              <a:gd name="connsiteY143" fmla="*/ 657722 h 752475"/>
              <a:gd name="connsiteX144" fmla="*/ 216575 w 667195"/>
              <a:gd name="connsiteY144" fmla="*/ 651973 h 752475"/>
              <a:gd name="connsiteX145" fmla="*/ 215583 w 667195"/>
              <a:gd name="connsiteY145" fmla="*/ 646225 h 752475"/>
              <a:gd name="connsiteX146" fmla="*/ 215186 w 667195"/>
              <a:gd name="connsiteY146" fmla="*/ 639881 h 752475"/>
              <a:gd name="connsiteX147" fmla="*/ 215186 w 667195"/>
              <a:gd name="connsiteY147" fmla="*/ 634133 h 752475"/>
              <a:gd name="connsiteX148" fmla="*/ 215186 w 667195"/>
              <a:gd name="connsiteY148" fmla="*/ 400223 h 752475"/>
              <a:gd name="connsiteX149" fmla="*/ 202679 w 667195"/>
              <a:gd name="connsiteY149" fmla="*/ 416874 h 752475"/>
              <a:gd name="connsiteX150" fmla="*/ 198114 w 667195"/>
              <a:gd name="connsiteY150" fmla="*/ 421037 h 752475"/>
              <a:gd name="connsiteX151" fmla="*/ 193548 w 667195"/>
              <a:gd name="connsiteY151" fmla="*/ 425200 h 752475"/>
              <a:gd name="connsiteX152" fmla="*/ 188982 w 667195"/>
              <a:gd name="connsiteY152" fmla="*/ 428768 h 752475"/>
              <a:gd name="connsiteX153" fmla="*/ 183821 w 667195"/>
              <a:gd name="connsiteY153" fmla="*/ 431940 h 752475"/>
              <a:gd name="connsiteX154" fmla="*/ 178858 w 667195"/>
              <a:gd name="connsiteY154" fmla="*/ 435111 h 752475"/>
              <a:gd name="connsiteX155" fmla="*/ 173895 w 667195"/>
              <a:gd name="connsiteY155" fmla="*/ 438085 h 752475"/>
              <a:gd name="connsiteX156" fmla="*/ 168536 w 667195"/>
              <a:gd name="connsiteY156" fmla="*/ 440662 h 752475"/>
              <a:gd name="connsiteX157" fmla="*/ 163374 w 667195"/>
              <a:gd name="connsiteY157" fmla="*/ 442842 h 752475"/>
              <a:gd name="connsiteX158" fmla="*/ 157816 w 667195"/>
              <a:gd name="connsiteY158" fmla="*/ 445023 h 752475"/>
              <a:gd name="connsiteX159" fmla="*/ 152258 w 667195"/>
              <a:gd name="connsiteY159" fmla="*/ 446807 h 752475"/>
              <a:gd name="connsiteX160" fmla="*/ 146898 w 667195"/>
              <a:gd name="connsiteY160" fmla="*/ 448195 h 752475"/>
              <a:gd name="connsiteX161" fmla="*/ 141340 w 667195"/>
              <a:gd name="connsiteY161" fmla="*/ 449582 h 752475"/>
              <a:gd name="connsiteX162" fmla="*/ 135583 w 667195"/>
              <a:gd name="connsiteY162" fmla="*/ 450375 h 752475"/>
              <a:gd name="connsiteX163" fmla="*/ 130024 w 667195"/>
              <a:gd name="connsiteY163" fmla="*/ 451168 h 752475"/>
              <a:gd name="connsiteX164" fmla="*/ 124268 w 667195"/>
              <a:gd name="connsiteY164" fmla="*/ 451366 h 752475"/>
              <a:gd name="connsiteX165" fmla="*/ 118709 w 667195"/>
              <a:gd name="connsiteY165" fmla="*/ 451564 h 752475"/>
              <a:gd name="connsiteX166" fmla="*/ 113151 w 667195"/>
              <a:gd name="connsiteY166" fmla="*/ 451366 h 752475"/>
              <a:gd name="connsiteX167" fmla="*/ 107394 w 667195"/>
              <a:gd name="connsiteY167" fmla="*/ 451168 h 752475"/>
              <a:gd name="connsiteX168" fmla="*/ 101637 w 667195"/>
              <a:gd name="connsiteY168" fmla="*/ 450375 h 752475"/>
              <a:gd name="connsiteX169" fmla="*/ 95881 w 667195"/>
              <a:gd name="connsiteY169" fmla="*/ 449582 h 752475"/>
              <a:gd name="connsiteX170" fmla="*/ 90521 w 667195"/>
              <a:gd name="connsiteY170" fmla="*/ 448195 h 752475"/>
              <a:gd name="connsiteX171" fmla="*/ 84963 w 667195"/>
              <a:gd name="connsiteY171" fmla="*/ 446807 h 752475"/>
              <a:gd name="connsiteX172" fmla="*/ 79404 w 667195"/>
              <a:gd name="connsiteY172" fmla="*/ 445023 h 752475"/>
              <a:gd name="connsiteX173" fmla="*/ 74044 w 667195"/>
              <a:gd name="connsiteY173" fmla="*/ 442842 h 752475"/>
              <a:gd name="connsiteX174" fmla="*/ 68685 w 667195"/>
              <a:gd name="connsiteY174" fmla="*/ 440662 h 752475"/>
              <a:gd name="connsiteX175" fmla="*/ 63523 w 667195"/>
              <a:gd name="connsiteY175" fmla="*/ 438085 h 752475"/>
              <a:gd name="connsiteX176" fmla="*/ 58561 w 667195"/>
              <a:gd name="connsiteY176" fmla="*/ 435111 h 752475"/>
              <a:gd name="connsiteX177" fmla="*/ 53399 w 667195"/>
              <a:gd name="connsiteY177" fmla="*/ 431940 h 752475"/>
              <a:gd name="connsiteX178" fmla="*/ 48635 w 667195"/>
              <a:gd name="connsiteY178" fmla="*/ 428768 h 752475"/>
              <a:gd name="connsiteX179" fmla="*/ 43871 w 667195"/>
              <a:gd name="connsiteY179" fmla="*/ 425200 h 752475"/>
              <a:gd name="connsiteX180" fmla="*/ 39305 w 667195"/>
              <a:gd name="connsiteY180" fmla="*/ 421037 h 752475"/>
              <a:gd name="connsiteX181" fmla="*/ 34739 w 667195"/>
              <a:gd name="connsiteY181" fmla="*/ 416874 h 752475"/>
              <a:gd name="connsiteX182" fmla="*/ 30571 w 667195"/>
              <a:gd name="connsiteY182" fmla="*/ 412513 h 752475"/>
              <a:gd name="connsiteX183" fmla="*/ 26799 w 667195"/>
              <a:gd name="connsiteY183" fmla="*/ 407756 h 752475"/>
              <a:gd name="connsiteX184" fmla="*/ 23027 w 667195"/>
              <a:gd name="connsiteY184" fmla="*/ 403197 h 752475"/>
              <a:gd name="connsiteX185" fmla="*/ 19652 w 667195"/>
              <a:gd name="connsiteY185" fmla="*/ 398241 h 752475"/>
              <a:gd name="connsiteX186" fmla="*/ 16476 w 667195"/>
              <a:gd name="connsiteY186" fmla="*/ 393484 h 752475"/>
              <a:gd name="connsiteX187" fmla="*/ 13697 w 667195"/>
              <a:gd name="connsiteY187" fmla="*/ 388131 h 752475"/>
              <a:gd name="connsiteX188" fmla="*/ 10918 w 667195"/>
              <a:gd name="connsiteY188" fmla="*/ 382977 h 752475"/>
              <a:gd name="connsiteX189" fmla="*/ 8734 w 667195"/>
              <a:gd name="connsiteY189" fmla="*/ 377625 h 752475"/>
              <a:gd name="connsiteX190" fmla="*/ 6551 w 667195"/>
              <a:gd name="connsiteY190" fmla="*/ 372471 h 752475"/>
              <a:gd name="connsiteX191" fmla="*/ 4963 w 667195"/>
              <a:gd name="connsiteY191" fmla="*/ 366921 h 752475"/>
              <a:gd name="connsiteX192" fmla="*/ 3375 w 667195"/>
              <a:gd name="connsiteY192" fmla="*/ 361371 h 752475"/>
              <a:gd name="connsiteX193" fmla="*/ 2382 w 667195"/>
              <a:gd name="connsiteY193" fmla="*/ 355820 h 752475"/>
              <a:gd name="connsiteX194" fmla="*/ 1389 w 667195"/>
              <a:gd name="connsiteY194" fmla="*/ 350071 h 752475"/>
              <a:gd name="connsiteX195" fmla="*/ 794 w 667195"/>
              <a:gd name="connsiteY195" fmla="*/ 344719 h 752475"/>
              <a:gd name="connsiteX196" fmla="*/ 198 w 667195"/>
              <a:gd name="connsiteY196" fmla="*/ 338971 h 752475"/>
              <a:gd name="connsiteX197" fmla="*/ 0 w 667195"/>
              <a:gd name="connsiteY197" fmla="*/ 333222 h 752475"/>
              <a:gd name="connsiteX198" fmla="*/ 198 w 667195"/>
              <a:gd name="connsiteY198" fmla="*/ 327473 h 752475"/>
              <a:gd name="connsiteX199" fmla="*/ 794 w 667195"/>
              <a:gd name="connsiteY199" fmla="*/ 321923 h 752475"/>
              <a:gd name="connsiteX200" fmla="*/ 1389 w 667195"/>
              <a:gd name="connsiteY200" fmla="*/ 316174 h 752475"/>
              <a:gd name="connsiteX201" fmla="*/ 2382 w 667195"/>
              <a:gd name="connsiteY201" fmla="*/ 310624 h 752475"/>
              <a:gd name="connsiteX202" fmla="*/ 3375 w 667195"/>
              <a:gd name="connsiteY202" fmla="*/ 304875 h 752475"/>
              <a:gd name="connsiteX203" fmla="*/ 4963 w 667195"/>
              <a:gd name="connsiteY203" fmla="*/ 299523 h 752475"/>
              <a:gd name="connsiteX204" fmla="*/ 6551 w 667195"/>
              <a:gd name="connsiteY204" fmla="*/ 293973 h 752475"/>
              <a:gd name="connsiteX205" fmla="*/ 8734 w 667195"/>
              <a:gd name="connsiteY205" fmla="*/ 288621 h 752475"/>
              <a:gd name="connsiteX206" fmla="*/ 10918 w 667195"/>
              <a:gd name="connsiteY206" fmla="*/ 283269 h 752475"/>
              <a:gd name="connsiteX207" fmla="*/ 13697 w 667195"/>
              <a:gd name="connsiteY207" fmla="*/ 278115 h 752475"/>
              <a:gd name="connsiteX208" fmla="*/ 16476 w 667195"/>
              <a:gd name="connsiteY208" fmla="*/ 272961 h 752475"/>
              <a:gd name="connsiteX209" fmla="*/ 19652 w 667195"/>
              <a:gd name="connsiteY209" fmla="*/ 268005 h 752475"/>
              <a:gd name="connsiteX210" fmla="*/ 23027 w 667195"/>
              <a:gd name="connsiteY210" fmla="*/ 263247 h 752475"/>
              <a:gd name="connsiteX211" fmla="*/ 26799 w 667195"/>
              <a:gd name="connsiteY211" fmla="*/ 258490 h 752475"/>
              <a:gd name="connsiteX212" fmla="*/ 30571 w 667195"/>
              <a:gd name="connsiteY212" fmla="*/ 253931 h 752475"/>
              <a:gd name="connsiteX213" fmla="*/ 34739 w 667195"/>
              <a:gd name="connsiteY213" fmla="*/ 249570 h 752475"/>
              <a:gd name="connsiteX214" fmla="*/ 249925 w 667195"/>
              <a:gd name="connsiteY214" fmla="*/ 34690 h 752475"/>
              <a:gd name="connsiteX215" fmla="*/ 253895 w 667195"/>
              <a:gd name="connsiteY215" fmla="*/ 30924 h 752475"/>
              <a:gd name="connsiteX216" fmla="*/ 258262 w 667195"/>
              <a:gd name="connsiteY216" fmla="*/ 27157 h 752475"/>
              <a:gd name="connsiteX217" fmla="*/ 262630 w 667195"/>
              <a:gd name="connsiteY217" fmla="*/ 23589 h 752475"/>
              <a:gd name="connsiteX218" fmla="*/ 267394 w 667195"/>
              <a:gd name="connsiteY218" fmla="*/ 20418 h 752475"/>
              <a:gd name="connsiteX219" fmla="*/ 272357 w 667195"/>
              <a:gd name="connsiteY219" fmla="*/ 17246 h 752475"/>
              <a:gd name="connsiteX220" fmla="*/ 277121 w 667195"/>
              <a:gd name="connsiteY220" fmla="*/ 14471 h 752475"/>
              <a:gd name="connsiteX221" fmla="*/ 282282 w 667195"/>
              <a:gd name="connsiteY221" fmla="*/ 11894 h 752475"/>
              <a:gd name="connsiteX222" fmla="*/ 287642 w 667195"/>
              <a:gd name="connsiteY222" fmla="*/ 9317 h 752475"/>
              <a:gd name="connsiteX223" fmla="*/ 292803 w 667195"/>
              <a:gd name="connsiteY223" fmla="*/ 7335 h 752475"/>
              <a:gd name="connsiteX224" fmla="*/ 298362 w 667195"/>
              <a:gd name="connsiteY224" fmla="*/ 5551 h 752475"/>
              <a:gd name="connsiteX225" fmla="*/ 303920 w 667195"/>
              <a:gd name="connsiteY225" fmla="*/ 3965 h 752475"/>
              <a:gd name="connsiteX226" fmla="*/ 309677 w 667195"/>
              <a:gd name="connsiteY226" fmla="*/ 2577 h 752475"/>
              <a:gd name="connsiteX227" fmla="*/ 315632 w 667195"/>
              <a:gd name="connsiteY227" fmla="*/ 1388 h 752475"/>
              <a:gd name="connsiteX228" fmla="*/ 321587 w 667195"/>
              <a:gd name="connsiteY228" fmla="*/ 793 h 752475"/>
              <a:gd name="connsiteX229" fmla="*/ 327543 w 667195"/>
              <a:gd name="connsiteY229" fmla="*/ 19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67195" h="752475">
                <a:moveTo>
                  <a:pt x="333697" y="0"/>
                </a:moveTo>
                <a:lnTo>
                  <a:pt x="339850" y="198"/>
                </a:lnTo>
                <a:lnTo>
                  <a:pt x="345806" y="793"/>
                </a:lnTo>
                <a:lnTo>
                  <a:pt x="351761" y="1388"/>
                </a:lnTo>
                <a:lnTo>
                  <a:pt x="357518" y="2577"/>
                </a:lnTo>
                <a:lnTo>
                  <a:pt x="363473" y="3965"/>
                </a:lnTo>
                <a:lnTo>
                  <a:pt x="368833" y="5551"/>
                </a:lnTo>
                <a:lnTo>
                  <a:pt x="374391" y="7335"/>
                </a:lnTo>
                <a:lnTo>
                  <a:pt x="379751" y="9317"/>
                </a:lnTo>
                <a:lnTo>
                  <a:pt x="385111" y="11894"/>
                </a:lnTo>
                <a:lnTo>
                  <a:pt x="390074" y="14471"/>
                </a:lnTo>
                <a:lnTo>
                  <a:pt x="395235" y="17246"/>
                </a:lnTo>
                <a:lnTo>
                  <a:pt x="399999" y="20418"/>
                </a:lnTo>
                <a:lnTo>
                  <a:pt x="404764" y="23589"/>
                </a:lnTo>
                <a:lnTo>
                  <a:pt x="409131" y="27157"/>
                </a:lnTo>
                <a:lnTo>
                  <a:pt x="413498" y="30924"/>
                </a:lnTo>
                <a:lnTo>
                  <a:pt x="417468" y="34690"/>
                </a:lnTo>
                <a:lnTo>
                  <a:pt x="632455" y="249570"/>
                </a:lnTo>
                <a:lnTo>
                  <a:pt x="636823" y="253931"/>
                </a:lnTo>
                <a:lnTo>
                  <a:pt x="640594" y="258490"/>
                </a:lnTo>
                <a:lnTo>
                  <a:pt x="644366" y="263247"/>
                </a:lnTo>
                <a:lnTo>
                  <a:pt x="647741" y="268005"/>
                </a:lnTo>
                <a:lnTo>
                  <a:pt x="650718" y="272961"/>
                </a:lnTo>
                <a:lnTo>
                  <a:pt x="653696" y="278115"/>
                </a:lnTo>
                <a:lnTo>
                  <a:pt x="656277" y="283269"/>
                </a:lnTo>
                <a:lnTo>
                  <a:pt x="658460" y="288621"/>
                </a:lnTo>
                <a:lnTo>
                  <a:pt x="660644" y="293973"/>
                </a:lnTo>
                <a:lnTo>
                  <a:pt x="662431" y="299523"/>
                </a:lnTo>
                <a:lnTo>
                  <a:pt x="664019" y="304875"/>
                </a:lnTo>
                <a:lnTo>
                  <a:pt x="665210" y="310624"/>
                </a:lnTo>
                <a:lnTo>
                  <a:pt x="666004" y="316174"/>
                </a:lnTo>
                <a:lnTo>
                  <a:pt x="666798" y="321923"/>
                </a:lnTo>
                <a:lnTo>
                  <a:pt x="667195" y="327473"/>
                </a:lnTo>
                <a:lnTo>
                  <a:pt x="667195" y="333222"/>
                </a:lnTo>
                <a:lnTo>
                  <a:pt x="667195" y="338971"/>
                </a:lnTo>
                <a:lnTo>
                  <a:pt x="666798" y="344719"/>
                </a:lnTo>
                <a:lnTo>
                  <a:pt x="666004" y="350071"/>
                </a:lnTo>
                <a:lnTo>
                  <a:pt x="665210" y="355820"/>
                </a:lnTo>
                <a:lnTo>
                  <a:pt x="664019" y="361371"/>
                </a:lnTo>
                <a:lnTo>
                  <a:pt x="662431" y="366921"/>
                </a:lnTo>
                <a:lnTo>
                  <a:pt x="660644" y="372471"/>
                </a:lnTo>
                <a:lnTo>
                  <a:pt x="658460" y="377625"/>
                </a:lnTo>
                <a:lnTo>
                  <a:pt x="656277" y="382977"/>
                </a:lnTo>
                <a:lnTo>
                  <a:pt x="653696" y="388131"/>
                </a:lnTo>
                <a:lnTo>
                  <a:pt x="650718" y="393484"/>
                </a:lnTo>
                <a:lnTo>
                  <a:pt x="647741" y="398241"/>
                </a:lnTo>
                <a:lnTo>
                  <a:pt x="644366" y="403197"/>
                </a:lnTo>
                <a:lnTo>
                  <a:pt x="640594" y="407756"/>
                </a:lnTo>
                <a:lnTo>
                  <a:pt x="636823" y="412513"/>
                </a:lnTo>
                <a:lnTo>
                  <a:pt x="632455" y="416874"/>
                </a:lnTo>
                <a:lnTo>
                  <a:pt x="628088" y="421037"/>
                </a:lnTo>
                <a:lnTo>
                  <a:pt x="623522" y="425200"/>
                </a:lnTo>
                <a:lnTo>
                  <a:pt x="618758" y="428768"/>
                </a:lnTo>
                <a:lnTo>
                  <a:pt x="613994" y="431940"/>
                </a:lnTo>
                <a:lnTo>
                  <a:pt x="608833" y="435111"/>
                </a:lnTo>
                <a:lnTo>
                  <a:pt x="603870" y="438085"/>
                </a:lnTo>
                <a:lnTo>
                  <a:pt x="598709" y="440662"/>
                </a:lnTo>
                <a:lnTo>
                  <a:pt x="593349" y="442842"/>
                </a:lnTo>
                <a:lnTo>
                  <a:pt x="587989" y="445023"/>
                </a:lnTo>
                <a:lnTo>
                  <a:pt x="582431" y="446807"/>
                </a:lnTo>
                <a:lnTo>
                  <a:pt x="576872" y="448195"/>
                </a:lnTo>
                <a:lnTo>
                  <a:pt x="571314" y="449582"/>
                </a:lnTo>
                <a:lnTo>
                  <a:pt x="565756" y="450375"/>
                </a:lnTo>
                <a:lnTo>
                  <a:pt x="559999" y="451168"/>
                </a:lnTo>
                <a:lnTo>
                  <a:pt x="554242" y="451366"/>
                </a:lnTo>
                <a:lnTo>
                  <a:pt x="548684" y="451564"/>
                </a:lnTo>
                <a:lnTo>
                  <a:pt x="542927" y="451366"/>
                </a:lnTo>
                <a:lnTo>
                  <a:pt x="537170" y="451168"/>
                </a:lnTo>
                <a:lnTo>
                  <a:pt x="531810" y="450375"/>
                </a:lnTo>
                <a:lnTo>
                  <a:pt x="526054" y="449582"/>
                </a:lnTo>
                <a:lnTo>
                  <a:pt x="520495" y="448195"/>
                </a:lnTo>
                <a:lnTo>
                  <a:pt x="514739" y="446807"/>
                </a:lnTo>
                <a:lnTo>
                  <a:pt x="509379" y="445023"/>
                </a:lnTo>
                <a:lnTo>
                  <a:pt x="504019" y="442842"/>
                </a:lnTo>
                <a:lnTo>
                  <a:pt x="498858" y="440662"/>
                </a:lnTo>
                <a:lnTo>
                  <a:pt x="493498" y="438085"/>
                </a:lnTo>
                <a:lnTo>
                  <a:pt x="488337" y="435111"/>
                </a:lnTo>
                <a:lnTo>
                  <a:pt x="483374" y="431940"/>
                </a:lnTo>
                <a:lnTo>
                  <a:pt x="478610" y="428768"/>
                </a:lnTo>
                <a:lnTo>
                  <a:pt x="473647" y="425200"/>
                </a:lnTo>
                <a:lnTo>
                  <a:pt x="469081" y="421037"/>
                </a:lnTo>
                <a:lnTo>
                  <a:pt x="464714" y="416874"/>
                </a:lnTo>
                <a:lnTo>
                  <a:pt x="452208" y="400223"/>
                </a:lnTo>
                <a:lnTo>
                  <a:pt x="452208" y="634133"/>
                </a:lnTo>
                <a:lnTo>
                  <a:pt x="452009" y="639881"/>
                </a:lnTo>
                <a:lnTo>
                  <a:pt x="451612" y="646225"/>
                </a:lnTo>
                <a:lnTo>
                  <a:pt x="450818" y="651973"/>
                </a:lnTo>
                <a:lnTo>
                  <a:pt x="450024" y="657722"/>
                </a:lnTo>
                <a:lnTo>
                  <a:pt x="448634" y="663471"/>
                </a:lnTo>
                <a:lnTo>
                  <a:pt x="447046" y="669219"/>
                </a:lnTo>
                <a:lnTo>
                  <a:pt x="445260" y="674571"/>
                </a:lnTo>
                <a:lnTo>
                  <a:pt x="442878" y="680122"/>
                </a:lnTo>
                <a:lnTo>
                  <a:pt x="440694" y="685276"/>
                </a:lnTo>
                <a:lnTo>
                  <a:pt x="437915" y="690430"/>
                </a:lnTo>
                <a:lnTo>
                  <a:pt x="435136" y="695385"/>
                </a:lnTo>
                <a:lnTo>
                  <a:pt x="431959" y="700143"/>
                </a:lnTo>
                <a:lnTo>
                  <a:pt x="428783" y="704702"/>
                </a:lnTo>
                <a:lnTo>
                  <a:pt x="425012" y="709261"/>
                </a:lnTo>
                <a:lnTo>
                  <a:pt x="421438" y="713622"/>
                </a:lnTo>
                <a:lnTo>
                  <a:pt x="417468" y="717785"/>
                </a:lnTo>
                <a:lnTo>
                  <a:pt x="413498" y="721551"/>
                </a:lnTo>
                <a:lnTo>
                  <a:pt x="409131" y="725318"/>
                </a:lnTo>
                <a:lnTo>
                  <a:pt x="404764" y="728886"/>
                </a:lnTo>
                <a:lnTo>
                  <a:pt x="399999" y="732058"/>
                </a:lnTo>
                <a:lnTo>
                  <a:pt x="395235" y="735229"/>
                </a:lnTo>
                <a:lnTo>
                  <a:pt x="390074" y="738004"/>
                </a:lnTo>
                <a:lnTo>
                  <a:pt x="385111" y="740780"/>
                </a:lnTo>
                <a:lnTo>
                  <a:pt x="379751" y="742960"/>
                </a:lnTo>
                <a:lnTo>
                  <a:pt x="374391" y="745141"/>
                </a:lnTo>
                <a:lnTo>
                  <a:pt x="368833" y="746925"/>
                </a:lnTo>
                <a:lnTo>
                  <a:pt x="363473" y="748511"/>
                </a:lnTo>
                <a:lnTo>
                  <a:pt x="357518" y="749898"/>
                </a:lnTo>
                <a:lnTo>
                  <a:pt x="351761" y="751088"/>
                </a:lnTo>
                <a:lnTo>
                  <a:pt x="345806" y="751682"/>
                </a:lnTo>
                <a:lnTo>
                  <a:pt x="339850" y="752079"/>
                </a:lnTo>
                <a:lnTo>
                  <a:pt x="333697" y="752475"/>
                </a:lnTo>
                <a:lnTo>
                  <a:pt x="327543" y="752079"/>
                </a:lnTo>
                <a:lnTo>
                  <a:pt x="321587" y="751682"/>
                </a:lnTo>
                <a:lnTo>
                  <a:pt x="315632" y="751088"/>
                </a:lnTo>
                <a:lnTo>
                  <a:pt x="309677" y="749898"/>
                </a:lnTo>
                <a:lnTo>
                  <a:pt x="303920" y="748511"/>
                </a:lnTo>
                <a:lnTo>
                  <a:pt x="298362" y="746925"/>
                </a:lnTo>
                <a:lnTo>
                  <a:pt x="292803" y="745141"/>
                </a:lnTo>
                <a:lnTo>
                  <a:pt x="287642" y="742960"/>
                </a:lnTo>
                <a:lnTo>
                  <a:pt x="282282" y="740780"/>
                </a:lnTo>
                <a:lnTo>
                  <a:pt x="277121" y="738004"/>
                </a:lnTo>
                <a:lnTo>
                  <a:pt x="272357" y="735229"/>
                </a:lnTo>
                <a:lnTo>
                  <a:pt x="267394" y="732058"/>
                </a:lnTo>
                <a:lnTo>
                  <a:pt x="262630" y="728886"/>
                </a:lnTo>
                <a:lnTo>
                  <a:pt x="258262" y="725318"/>
                </a:lnTo>
                <a:lnTo>
                  <a:pt x="253895" y="721551"/>
                </a:lnTo>
                <a:lnTo>
                  <a:pt x="249925" y="717785"/>
                </a:lnTo>
                <a:lnTo>
                  <a:pt x="245955" y="713622"/>
                </a:lnTo>
                <a:lnTo>
                  <a:pt x="242183" y="709261"/>
                </a:lnTo>
                <a:lnTo>
                  <a:pt x="238610" y="704702"/>
                </a:lnTo>
                <a:lnTo>
                  <a:pt x="235235" y="700143"/>
                </a:lnTo>
                <a:lnTo>
                  <a:pt x="232258" y="695385"/>
                </a:lnTo>
                <a:lnTo>
                  <a:pt x="229280" y="690430"/>
                </a:lnTo>
                <a:lnTo>
                  <a:pt x="226898" y="685276"/>
                </a:lnTo>
                <a:lnTo>
                  <a:pt x="224317" y="680122"/>
                </a:lnTo>
                <a:lnTo>
                  <a:pt x="222332" y="674571"/>
                </a:lnTo>
                <a:lnTo>
                  <a:pt x="220347" y="669219"/>
                </a:lnTo>
                <a:lnTo>
                  <a:pt x="218759" y="663471"/>
                </a:lnTo>
                <a:lnTo>
                  <a:pt x="217369" y="657722"/>
                </a:lnTo>
                <a:lnTo>
                  <a:pt x="216575" y="651973"/>
                </a:lnTo>
                <a:lnTo>
                  <a:pt x="215583" y="646225"/>
                </a:lnTo>
                <a:lnTo>
                  <a:pt x="215186" y="639881"/>
                </a:lnTo>
                <a:lnTo>
                  <a:pt x="215186" y="634133"/>
                </a:lnTo>
                <a:lnTo>
                  <a:pt x="215186" y="400223"/>
                </a:lnTo>
                <a:lnTo>
                  <a:pt x="202679" y="416874"/>
                </a:lnTo>
                <a:lnTo>
                  <a:pt x="198114" y="421037"/>
                </a:lnTo>
                <a:lnTo>
                  <a:pt x="193548" y="425200"/>
                </a:lnTo>
                <a:lnTo>
                  <a:pt x="188982" y="428768"/>
                </a:lnTo>
                <a:lnTo>
                  <a:pt x="183821" y="431940"/>
                </a:lnTo>
                <a:lnTo>
                  <a:pt x="178858" y="435111"/>
                </a:lnTo>
                <a:lnTo>
                  <a:pt x="173895" y="438085"/>
                </a:lnTo>
                <a:lnTo>
                  <a:pt x="168536" y="440662"/>
                </a:lnTo>
                <a:lnTo>
                  <a:pt x="163374" y="442842"/>
                </a:lnTo>
                <a:lnTo>
                  <a:pt x="157816" y="445023"/>
                </a:lnTo>
                <a:lnTo>
                  <a:pt x="152258" y="446807"/>
                </a:lnTo>
                <a:lnTo>
                  <a:pt x="146898" y="448195"/>
                </a:lnTo>
                <a:lnTo>
                  <a:pt x="141340" y="449582"/>
                </a:lnTo>
                <a:lnTo>
                  <a:pt x="135583" y="450375"/>
                </a:lnTo>
                <a:lnTo>
                  <a:pt x="130024" y="451168"/>
                </a:lnTo>
                <a:lnTo>
                  <a:pt x="124268" y="451366"/>
                </a:lnTo>
                <a:lnTo>
                  <a:pt x="118709" y="451564"/>
                </a:lnTo>
                <a:lnTo>
                  <a:pt x="113151" y="451366"/>
                </a:lnTo>
                <a:lnTo>
                  <a:pt x="107394" y="451168"/>
                </a:lnTo>
                <a:lnTo>
                  <a:pt x="101637" y="450375"/>
                </a:lnTo>
                <a:lnTo>
                  <a:pt x="95881" y="449582"/>
                </a:lnTo>
                <a:lnTo>
                  <a:pt x="90521" y="448195"/>
                </a:lnTo>
                <a:lnTo>
                  <a:pt x="84963" y="446807"/>
                </a:lnTo>
                <a:lnTo>
                  <a:pt x="79404" y="445023"/>
                </a:lnTo>
                <a:lnTo>
                  <a:pt x="74044" y="442842"/>
                </a:lnTo>
                <a:lnTo>
                  <a:pt x="68685" y="440662"/>
                </a:lnTo>
                <a:lnTo>
                  <a:pt x="63523" y="438085"/>
                </a:lnTo>
                <a:lnTo>
                  <a:pt x="58561" y="435111"/>
                </a:lnTo>
                <a:lnTo>
                  <a:pt x="53399" y="431940"/>
                </a:lnTo>
                <a:lnTo>
                  <a:pt x="48635" y="428768"/>
                </a:lnTo>
                <a:lnTo>
                  <a:pt x="43871" y="425200"/>
                </a:lnTo>
                <a:lnTo>
                  <a:pt x="39305" y="421037"/>
                </a:lnTo>
                <a:lnTo>
                  <a:pt x="34739" y="416874"/>
                </a:lnTo>
                <a:lnTo>
                  <a:pt x="30571" y="412513"/>
                </a:lnTo>
                <a:lnTo>
                  <a:pt x="26799" y="407756"/>
                </a:lnTo>
                <a:lnTo>
                  <a:pt x="23027" y="403197"/>
                </a:lnTo>
                <a:lnTo>
                  <a:pt x="19652" y="398241"/>
                </a:lnTo>
                <a:lnTo>
                  <a:pt x="16476" y="393484"/>
                </a:lnTo>
                <a:lnTo>
                  <a:pt x="13697" y="388131"/>
                </a:lnTo>
                <a:lnTo>
                  <a:pt x="10918" y="382977"/>
                </a:lnTo>
                <a:lnTo>
                  <a:pt x="8734" y="377625"/>
                </a:lnTo>
                <a:lnTo>
                  <a:pt x="6551" y="372471"/>
                </a:lnTo>
                <a:lnTo>
                  <a:pt x="4963" y="366921"/>
                </a:lnTo>
                <a:lnTo>
                  <a:pt x="3375" y="361371"/>
                </a:lnTo>
                <a:lnTo>
                  <a:pt x="2382" y="355820"/>
                </a:lnTo>
                <a:lnTo>
                  <a:pt x="1389" y="350071"/>
                </a:lnTo>
                <a:lnTo>
                  <a:pt x="794" y="344719"/>
                </a:lnTo>
                <a:lnTo>
                  <a:pt x="198" y="338971"/>
                </a:lnTo>
                <a:lnTo>
                  <a:pt x="0" y="333222"/>
                </a:lnTo>
                <a:lnTo>
                  <a:pt x="198" y="327473"/>
                </a:lnTo>
                <a:lnTo>
                  <a:pt x="794" y="321923"/>
                </a:lnTo>
                <a:lnTo>
                  <a:pt x="1389" y="316174"/>
                </a:lnTo>
                <a:lnTo>
                  <a:pt x="2382" y="310624"/>
                </a:lnTo>
                <a:lnTo>
                  <a:pt x="3375" y="304875"/>
                </a:lnTo>
                <a:lnTo>
                  <a:pt x="4963" y="299523"/>
                </a:lnTo>
                <a:lnTo>
                  <a:pt x="6551" y="293973"/>
                </a:lnTo>
                <a:lnTo>
                  <a:pt x="8734" y="288621"/>
                </a:lnTo>
                <a:lnTo>
                  <a:pt x="10918" y="283269"/>
                </a:lnTo>
                <a:lnTo>
                  <a:pt x="13697" y="278115"/>
                </a:lnTo>
                <a:lnTo>
                  <a:pt x="16476" y="272961"/>
                </a:lnTo>
                <a:lnTo>
                  <a:pt x="19652" y="268005"/>
                </a:lnTo>
                <a:lnTo>
                  <a:pt x="23027" y="263247"/>
                </a:lnTo>
                <a:lnTo>
                  <a:pt x="26799" y="258490"/>
                </a:lnTo>
                <a:lnTo>
                  <a:pt x="30571" y="253931"/>
                </a:lnTo>
                <a:lnTo>
                  <a:pt x="34739" y="249570"/>
                </a:lnTo>
                <a:lnTo>
                  <a:pt x="249925" y="34690"/>
                </a:lnTo>
                <a:lnTo>
                  <a:pt x="253895" y="30924"/>
                </a:lnTo>
                <a:lnTo>
                  <a:pt x="258262" y="27157"/>
                </a:lnTo>
                <a:lnTo>
                  <a:pt x="262630" y="23589"/>
                </a:lnTo>
                <a:lnTo>
                  <a:pt x="267394" y="20418"/>
                </a:lnTo>
                <a:lnTo>
                  <a:pt x="272357" y="17246"/>
                </a:lnTo>
                <a:lnTo>
                  <a:pt x="277121" y="14471"/>
                </a:lnTo>
                <a:lnTo>
                  <a:pt x="282282" y="11894"/>
                </a:lnTo>
                <a:lnTo>
                  <a:pt x="287642" y="9317"/>
                </a:lnTo>
                <a:lnTo>
                  <a:pt x="292803" y="7335"/>
                </a:lnTo>
                <a:lnTo>
                  <a:pt x="298362" y="5551"/>
                </a:lnTo>
                <a:lnTo>
                  <a:pt x="303920" y="3965"/>
                </a:lnTo>
                <a:lnTo>
                  <a:pt x="309677" y="2577"/>
                </a:lnTo>
                <a:lnTo>
                  <a:pt x="315632" y="1388"/>
                </a:lnTo>
                <a:lnTo>
                  <a:pt x="321587" y="793"/>
                </a:lnTo>
                <a:lnTo>
                  <a:pt x="327543" y="198"/>
                </a:lnTo>
                <a:close/>
              </a:path>
            </a:pathLst>
          </a:custGeom>
          <a:solidFill>
            <a:srgbClr val="AD0101"/>
          </a:solidFill>
          <a:ln>
            <a:noFill/>
          </a:ln>
        </p:spPr>
        <p:style>
          <a:lnRef idx="2">
            <a:srgbClr val="99CB38">
              <a:shade val="50000"/>
            </a:srgbClr>
          </a:lnRef>
          <a:fillRef idx="1">
            <a:srgbClr val="99CB38"/>
          </a:fillRef>
          <a:effectRef idx="0">
            <a:srgbClr val="99CB38"/>
          </a:effectRef>
          <a:fontRef idx="minor">
            <a:sysClr val="window" lastClr="FFFFFF"/>
          </a:fontRef>
        </p:style>
        <p:txBody>
          <a:bodyPr rtlCol="0" anchor="ctr">
            <a:normAutofit/>
          </a:bodyPr>
          <a:lstStyle/>
          <a:p>
            <a:pPr algn="ctr"/>
            <a:endParaRPr lang="zh-CN" altLang="en-US">
              <a:solidFill>
                <a:srgbClr val="000000"/>
              </a:solidFill>
              <a:latin typeface="微软雅黑" panose="020B0503020204020204" pitchFamily="34" charset="-122"/>
              <a:cs typeface="微软雅黑" panose="020B0503020204020204" pitchFamily="34" charset="-122"/>
            </a:endParaRPr>
          </a:p>
        </p:txBody>
      </p:sp>
      <p:sp>
        <p:nvSpPr>
          <p:cNvPr id="7" name="椭圆 6"/>
          <p:cNvSpPr/>
          <p:nvPr>
            <p:custDataLst>
              <p:tags r:id="rId7"/>
            </p:custDataLst>
          </p:nvPr>
        </p:nvSpPr>
        <p:spPr>
          <a:xfrm>
            <a:off x="2602787" y="4745484"/>
            <a:ext cx="727960" cy="728451"/>
          </a:xfrm>
          <a:prstGeom prst="ellipse">
            <a:avLst/>
          </a:prstGeom>
        </p:spPr>
        <p:style>
          <a:lnRef idx="2">
            <a:schemeClr val="accent1"/>
          </a:lnRef>
          <a:fillRef idx="1">
            <a:schemeClr val="lt1"/>
          </a:fillRef>
          <a:effectRef idx="0">
            <a:schemeClr val="accent1"/>
          </a:effectRef>
          <a:fontRef idx="minor">
            <a:schemeClr val="dk1"/>
          </a:fontRef>
        </p:style>
        <p:txBody>
          <a:bodyPr wrap="square" lIns="0" tIns="0" rIns="0" bIns="0" anchor="ctr" anchorCtr="0">
            <a:normAutofit lnSpcReduction="10000"/>
          </a:bodyPr>
          <a:lstStyle/>
          <a:p>
            <a:pPr algn="ctr"/>
            <a:r>
              <a:rPr lang="zh-CN" altLang="en-US" b="1" dirty="0">
                <a:solidFill>
                  <a:schemeClr val="tx2"/>
                </a:solidFill>
                <a:latin typeface="微软雅黑" panose="020B0503020204020204" pitchFamily="34" charset="-122"/>
                <a:ea typeface="微软雅黑" panose="020B0503020204020204" pitchFamily="34" charset="-122"/>
                <a:cs typeface="+mn-ea"/>
              </a:rPr>
              <a:t>三个面向</a:t>
            </a:r>
          </a:p>
        </p:txBody>
      </p:sp>
      <p:sp>
        <p:nvSpPr>
          <p:cNvPr id="8" name="矩形 7"/>
          <p:cNvSpPr/>
          <p:nvPr>
            <p:custDataLst>
              <p:tags r:id="rId8"/>
            </p:custDataLst>
          </p:nvPr>
        </p:nvSpPr>
        <p:spPr>
          <a:xfrm>
            <a:off x="2157433" y="3487173"/>
            <a:ext cx="1635998" cy="714881"/>
          </a:xfrm>
          <a:prstGeom prst="rect">
            <a:avLst/>
          </a:prstGeom>
        </p:spPr>
        <p:txBody>
          <a:bodyPr wrap="square" anchor="ctr" anchorCtr="0">
            <a:normAutofit/>
          </a:bodyPr>
          <a:lstStyle/>
          <a:p>
            <a:pPr algn="ctr">
              <a:lnSpc>
                <a:spcPct val="110000"/>
              </a:lnSpc>
            </a:pPr>
            <a:r>
              <a:rPr lang="fr-FR" altLang="zh-CN" b="1" dirty="0">
                <a:solidFill>
                  <a:srgbClr val="000000"/>
                </a:solidFill>
                <a:latin typeface="微软雅黑" panose="020B0503020204020204" pitchFamily="34" charset="-122"/>
                <a:cs typeface="微软雅黑" panose="020B0503020204020204" pitchFamily="34" charset="-122"/>
              </a:rPr>
              <a:t>面向群众</a:t>
            </a:r>
          </a:p>
        </p:txBody>
      </p:sp>
      <p:sp>
        <p:nvSpPr>
          <p:cNvPr id="9" name="矩形 8"/>
          <p:cNvSpPr/>
          <p:nvPr>
            <p:custDataLst>
              <p:tags r:id="rId9"/>
            </p:custDataLst>
          </p:nvPr>
        </p:nvSpPr>
        <p:spPr>
          <a:xfrm>
            <a:off x="3845684" y="5327233"/>
            <a:ext cx="1635998" cy="714881"/>
          </a:xfrm>
          <a:prstGeom prst="rect">
            <a:avLst/>
          </a:prstGeom>
        </p:spPr>
        <p:txBody>
          <a:bodyPr wrap="square" anchor="ctr" anchorCtr="0">
            <a:normAutofit/>
          </a:bodyPr>
          <a:lstStyle/>
          <a:p>
            <a:pPr>
              <a:lnSpc>
                <a:spcPct val="110000"/>
              </a:lnSpc>
            </a:pPr>
            <a:r>
              <a:rPr lang="fr-FR" altLang="zh-CN" b="1" dirty="0">
                <a:solidFill>
                  <a:srgbClr val="000000"/>
                </a:solidFill>
                <a:latin typeface="微软雅黑" panose="020B0503020204020204" pitchFamily="34" charset="-122"/>
                <a:cs typeface="微软雅黑" panose="020B0503020204020204" pitchFamily="34" charset="-122"/>
              </a:rPr>
              <a:t>面向生产</a:t>
            </a:r>
          </a:p>
        </p:txBody>
      </p:sp>
      <p:sp>
        <p:nvSpPr>
          <p:cNvPr id="10" name="矩形 9"/>
          <p:cNvSpPr/>
          <p:nvPr>
            <p:custDataLst>
              <p:tags r:id="rId10"/>
            </p:custDataLst>
          </p:nvPr>
        </p:nvSpPr>
        <p:spPr>
          <a:xfrm>
            <a:off x="406247" y="5327233"/>
            <a:ext cx="1635998" cy="714881"/>
          </a:xfrm>
          <a:prstGeom prst="rect">
            <a:avLst/>
          </a:prstGeom>
        </p:spPr>
        <p:txBody>
          <a:bodyPr wrap="square" anchor="ctr" anchorCtr="0">
            <a:normAutofit/>
          </a:bodyPr>
          <a:lstStyle/>
          <a:p>
            <a:pPr algn="r">
              <a:lnSpc>
                <a:spcPct val="110000"/>
              </a:lnSpc>
            </a:pPr>
            <a:r>
              <a:rPr lang="fr-FR" altLang="zh-CN" b="1" dirty="0">
                <a:solidFill>
                  <a:srgbClr val="000000"/>
                </a:solidFill>
                <a:latin typeface="微软雅黑" panose="020B0503020204020204" pitchFamily="34" charset="-122"/>
                <a:cs typeface="微软雅黑" panose="020B0503020204020204" pitchFamily="34" charset="-122"/>
              </a:rPr>
              <a:t>面向基层</a:t>
            </a:r>
          </a:p>
        </p:txBody>
      </p:sp>
      <p:sp>
        <p:nvSpPr>
          <p:cNvPr id="11" name="椭圆 10"/>
          <p:cNvSpPr/>
          <p:nvPr>
            <p:custDataLst>
              <p:tags r:id="rId11"/>
            </p:custDataLst>
          </p:nvPr>
        </p:nvSpPr>
        <p:spPr>
          <a:xfrm>
            <a:off x="7619912" y="4333147"/>
            <a:ext cx="1104640" cy="1104640"/>
          </a:xfrm>
          <a:prstGeom prst="ellipse">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normAutofit/>
          </a:bodyPr>
          <a:lstStyle/>
          <a:p>
            <a:pPr algn="ctr"/>
            <a:r>
              <a:rPr lang="zh-CN" altLang="en-US" b="1" smtClean="0">
                <a:solidFill>
                  <a:schemeClr val="bg1"/>
                </a:solidFill>
                <a:latin typeface="微软雅黑" panose="020B0503020204020204" pitchFamily="34" charset="-122"/>
                <a:cs typeface="微软雅黑" panose="020B0503020204020204" pitchFamily="34" charset="-122"/>
                <a:sym typeface="Arial" panose="020B0604020202020204" pitchFamily="34" charset="0"/>
              </a:rPr>
              <a:t>五到</a:t>
            </a:r>
          </a:p>
          <a:p>
            <a:pPr algn="ctr"/>
            <a:r>
              <a:rPr lang="zh-CN" altLang="en-US" b="1" smtClean="0">
                <a:solidFill>
                  <a:schemeClr val="bg1"/>
                </a:solidFill>
                <a:latin typeface="微软雅黑" panose="020B0503020204020204" pitchFamily="34" charset="-122"/>
                <a:cs typeface="微软雅黑" panose="020B0503020204020204" pitchFamily="34" charset="-122"/>
                <a:sym typeface="Arial" panose="020B0604020202020204" pitchFamily="34" charset="0"/>
              </a:rPr>
              <a:t>现场</a:t>
            </a:r>
          </a:p>
        </p:txBody>
      </p:sp>
      <p:grpSp>
        <p:nvGrpSpPr>
          <p:cNvPr id="12" name="组合 11"/>
          <p:cNvGrpSpPr/>
          <p:nvPr>
            <p:custDataLst>
              <p:tags r:id="rId12"/>
            </p:custDataLst>
          </p:nvPr>
        </p:nvGrpSpPr>
        <p:grpSpPr>
          <a:xfrm>
            <a:off x="7621519" y="3497003"/>
            <a:ext cx="2670810" cy="941232"/>
            <a:chOff x="3660816" y="1227535"/>
            <a:chExt cx="4419001" cy="1557321"/>
          </a:xfrm>
        </p:grpSpPr>
        <p:sp>
          <p:nvSpPr>
            <p:cNvPr id="13" name="椭圆 12"/>
            <p:cNvSpPr/>
            <p:nvPr>
              <p:custDataLst>
                <p:tags r:id="rId25"/>
              </p:custDataLst>
            </p:nvPr>
          </p:nvSpPr>
          <p:spPr>
            <a:xfrm>
              <a:off x="4133595" y="1917843"/>
              <a:ext cx="867013" cy="867013"/>
            </a:xfrm>
            <a:prstGeom prst="ellipse">
              <a:avLst/>
            </a:prstGeom>
          </p:spPr>
          <p:style>
            <a:lnRef idx="2">
              <a:schemeClr val="accent1"/>
            </a:lnRef>
            <a:fillRef idx="1">
              <a:schemeClr val="lt1"/>
            </a:fillRef>
            <a:effectRef idx="0">
              <a:schemeClr val="accent1"/>
            </a:effectRef>
            <a:fontRef idx="minor">
              <a:schemeClr val="dk1"/>
            </a:fontRef>
          </p:style>
          <p:txBody>
            <a:bodyPr rtlCol="0" anchor="ctr">
              <a:normAutofit fontScale="97500"/>
            </a:bodyPr>
            <a:lstStyle/>
            <a:p>
              <a:pPr algn="ctr"/>
              <a:endParaRPr lang="zh-CN" altLang="en-US">
                <a:solidFill>
                  <a:srgbClr val="AD0101"/>
                </a:solidFill>
                <a:latin typeface="微软雅黑" panose="020B0503020204020204" pitchFamily="34" charset="-122"/>
                <a:cs typeface="微软雅黑" panose="020B0503020204020204" pitchFamily="34" charset="-122"/>
                <a:sym typeface="Arial" panose="020B0604020202020204" pitchFamily="34" charset="0"/>
              </a:endParaRPr>
            </a:p>
          </p:txBody>
        </p:sp>
        <p:sp>
          <p:nvSpPr>
            <p:cNvPr id="14" name="文本框 13"/>
            <p:cNvSpPr txBox="1"/>
            <p:nvPr>
              <p:custDataLst>
                <p:tags r:id="rId26"/>
              </p:custDataLst>
            </p:nvPr>
          </p:nvSpPr>
          <p:spPr>
            <a:xfrm>
              <a:off x="3660816" y="1227535"/>
              <a:ext cx="4419001" cy="690272"/>
            </a:xfrm>
            <a:prstGeom prst="rect">
              <a:avLst/>
            </a:prstGeom>
            <a:noFill/>
          </p:spPr>
          <p:txBody>
            <a:bodyPr wrap="square" rtlCol="0">
              <a:normAutofit/>
            </a:bodyPr>
            <a:lstStyle/>
            <a:p>
              <a:r>
                <a:rPr lang="en-US" altLang="zh-CN" b="1" dirty="0" err="1" smtClean="0">
                  <a:solidFill>
                    <a:schemeClr val="tx1"/>
                  </a:solidFill>
                  <a:latin typeface="微软雅黑" panose="020B0503020204020204" pitchFamily="34" charset="-122"/>
                  <a:cs typeface="微软雅黑" panose="020B0503020204020204" pitchFamily="34" charset="-122"/>
                  <a:sym typeface="Arial" panose="020B0604020202020204" pitchFamily="34" charset="0"/>
                </a:rPr>
                <a:t>思想政治工作到现场</a:t>
              </a:r>
            </a:p>
          </p:txBody>
        </p:sp>
      </p:grpSp>
      <p:grpSp>
        <p:nvGrpSpPr>
          <p:cNvPr id="18" name="组合 17"/>
          <p:cNvGrpSpPr/>
          <p:nvPr>
            <p:custDataLst>
              <p:tags r:id="rId13"/>
            </p:custDataLst>
          </p:nvPr>
        </p:nvGrpSpPr>
        <p:grpSpPr>
          <a:xfrm>
            <a:off x="5347097" y="4419250"/>
            <a:ext cx="2413985" cy="779145"/>
            <a:chOff x="-102339" y="2753442"/>
            <a:chExt cx="3994069" cy="1289138"/>
          </a:xfrm>
        </p:grpSpPr>
        <p:sp>
          <p:nvSpPr>
            <p:cNvPr id="15" name="椭圆 14"/>
            <p:cNvSpPr/>
            <p:nvPr>
              <p:custDataLst>
                <p:tags r:id="rId23"/>
              </p:custDataLst>
            </p:nvPr>
          </p:nvSpPr>
          <p:spPr>
            <a:xfrm>
              <a:off x="3024717" y="2753442"/>
              <a:ext cx="867013" cy="867013"/>
            </a:xfrm>
            <a:prstGeom prst="ellipse">
              <a:avLst/>
            </a:prstGeom>
          </p:spPr>
          <p:style>
            <a:lnRef idx="2">
              <a:schemeClr val="accent1"/>
            </a:lnRef>
            <a:fillRef idx="1">
              <a:schemeClr val="lt1"/>
            </a:fillRef>
            <a:effectRef idx="0">
              <a:schemeClr val="accent1"/>
            </a:effectRef>
            <a:fontRef idx="minor">
              <a:schemeClr val="dk1"/>
            </a:fontRef>
          </p:style>
          <p:txBody>
            <a:bodyPr rtlCol="0" anchor="ctr">
              <a:normAutofit fontScale="97500"/>
            </a:bodyPr>
            <a:lstStyle/>
            <a:p>
              <a:pPr algn="ctr"/>
              <a:endParaRPr lang="zh-CN" altLang="en-US" dirty="0">
                <a:solidFill>
                  <a:srgbClr val="AD0101"/>
                </a:solidFill>
                <a:latin typeface="微软雅黑" panose="020B0503020204020204" pitchFamily="34" charset="-122"/>
                <a:cs typeface="微软雅黑" panose="020B0503020204020204" pitchFamily="34" charset="-122"/>
                <a:sym typeface="Arial" panose="020B0604020202020204" pitchFamily="34" charset="0"/>
              </a:endParaRPr>
            </a:p>
          </p:txBody>
        </p:sp>
        <p:sp>
          <p:nvSpPr>
            <p:cNvPr id="16" name="文本框 15"/>
            <p:cNvSpPr txBox="1"/>
            <p:nvPr>
              <p:custDataLst>
                <p:tags r:id="rId24"/>
              </p:custDataLst>
            </p:nvPr>
          </p:nvSpPr>
          <p:spPr>
            <a:xfrm>
              <a:off x="-102339" y="3247244"/>
              <a:ext cx="3122508" cy="795336"/>
            </a:xfrm>
            <a:prstGeom prst="rect">
              <a:avLst/>
            </a:prstGeom>
            <a:noFill/>
          </p:spPr>
          <p:txBody>
            <a:bodyPr wrap="square" rtlCol="0">
              <a:normAutofit/>
            </a:bodyPr>
            <a:lstStyle/>
            <a:p>
              <a:r>
                <a:rPr lang="en-US" altLang="zh-CN" b="1" smtClean="0">
                  <a:solidFill>
                    <a:schemeClr val="tx1"/>
                  </a:solidFill>
                  <a:latin typeface="微软雅黑" panose="020B0503020204020204" pitchFamily="34" charset="-122"/>
                  <a:cs typeface="微软雅黑" panose="020B0503020204020204" pitchFamily="34" charset="-122"/>
                  <a:sym typeface="Arial" panose="020B0604020202020204" pitchFamily="34" charset="0"/>
                </a:rPr>
                <a:t>生产指挥到现场</a:t>
              </a:r>
            </a:p>
          </p:txBody>
        </p:sp>
      </p:grpSp>
      <p:grpSp>
        <p:nvGrpSpPr>
          <p:cNvPr id="17" name="组合 16"/>
          <p:cNvGrpSpPr/>
          <p:nvPr>
            <p:custDataLst>
              <p:tags r:id="rId14"/>
            </p:custDataLst>
          </p:nvPr>
        </p:nvGrpSpPr>
        <p:grpSpPr>
          <a:xfrm>
            <a:off x="8594678" y="4395554"/>
            <a:ext cx="2853055" cy="802640"/>
            <a:chOff x="5270960" y="2714234"/>
            <a:chExt cx="4720534" cy="1328013"/>
          </a:xfrm>
        </p:grpSpPr>
        <p:sp>
          <p:nvSpPr>
            <p:cNvPr id="19" name="椭圆 18"/>
            <p:cNvSpPr/>
            <p:nvPr>
              <p:custDataLst>
                <p:tags r:id="rId21"/>
              </p:custDataLst>
            </p:nvPr>
          </p:nvSpPr>
          <p:spPr>
            <a:xfrm>
              <a:off x="5270960" y="2714234"/>
              <a:ext cx="867013" cy="867013"/>
            </a:xfrm>
            <a:prstGeom prst="ellipse">
              <a:avLst/>
            </a:prstGeom>
          </p:spPr>
          <p:style>
            <a:lnRef idx="2">
              <a:schemeClr val="accent1"/>
            </a:lnRef>
            <a:fillRef idx="1">
              <a:schemeClr val="lt1"/>
            </a:fillRef>
            <a:effectRef idx="0">
              <a:schemeClr val="accent1"/>
            </a:effectRef>
            <a:fontRef idx="minor">
              <a:schemeClr val="dk1"/>
            </a:fontRef>
          </p:style>
          <p:txBody>
            <a:bodyPr rtlCol="0" anchor="ctr">
              <a:normAutofit fontScale="97500"/>
            </a:bodyPr>
            <a:lstStyle/>
            <a:p>
              <a:pPr algn="ctr"/>
              <a:endParaRPr lang="zh-CN" altLang="en-US">
                <a:solidFill>
                  <a:srgbClr val="AD0101"/>
                </a:solidFill>
                <a:latin typeface="微软雅黑" panose="020B0503020204020204" pitchFamily="34" charset="-122"/>
                <a:cs typeface="微软雅黑" panose="020B0503020204020204" pitchFamily="34" charset="-122"/>
                <a:sym typeface="Arial" panose="020B0604020202020204" pitchFamily="34" charset="0"/>
              </a:endParaRPr>
            </a:p>
          </p:txBody>
        </p:sp>
        <p:sp>
          <p:nvSpPr>
            <p:cNvPr id="20" name="文本框 19"/>
            <p:cNvSpPr txBox="1"/>
            <p:nvPr>
              <p:custDataLst>
                <p:tags r:id="rId22"/>
              </p:custDataLst>
            </p:nvPr>
          </p:nvSpPr>
          <p:spPr>
            <a:xfrm>
              <a:off x="6124081" y="3246910"/>
              <a:ext cx="3867413" cy="795337"/>
            </a:xfrm>
            <a:prstGeom prst="rect">
              <a:avLst/>
            </a:prstGeom>
            <a:noFill/>
          </p:spPr>
          <p:txBody>
            <a:bodyPr wrap="square" rtlCol="0">
              <a:normAutofit/>
            </a:bodyPr>
            <a:lstStyle/>
            <a:p>
              <a:r>
                <a:rPr lang="en-US" altLang="zh-CN" b="1" smtClean="0">
                  <a:solidFill>
                    <a:schemeClr val="tx1"/>
                  </a:solidFill>
                  <a:latin typeface="微软雅黑" panose="020B0503020204020204" pitchFamily="34" charset="-122"/>
                  <a:cs typeface="微软雅黑" panose="020B0503020204020204" pitchFamily="34" charset="-122"/>
                  <a:sym typeface="Arial" panose="020B0604020202020204" pitchFamily="34" charset="0"/>
                </a:rPr>
                <a:t>材料供应到现场</a:t>
              </a:r>
            </a:p>
          </p:txBody>
        </p:sp>
      </p:grpSp>
      <p:grpSp>
        <p:nvGrpSpPr>
          <p:cNvPr id="21" name="组合 20"/>
          <p:cNvGrpSpPr/>
          <p:nvPr>
            <p:custDataLst>
              <p:tags r:id="rId15"/>
            </p:custDataLst>
          </p:nvPr>
        </p:nvGrpSpPr>
        <p:grpSpPr>
          <a:xfrm>
            <a:off x="6215358" y="5212711"/>
            <a:ext cx="1818932" cy="1046480"/>
            <a:chOff x="1334246" y="4066263"/>
            <a:chExt cx="3009523" cy="1731458"/>
          </a:xfrm>
        </p:grpSpPr>
        <p:sp>
          <p:nvSpPr>
            <p:cNvPr id="22" name="椭圆 21"/>
            <p:cNvSpPr/>
            <p:nvPr>
              <p:custDataLst>
                <p:tags r:id="rId19"/>
              </p:custDataLst>
            </p:nvPr>
          </p:nvSpPr>
          <p:spPr>
            <a:xfrm>
              <a:off x="3476756" y="4066263"/>
              <a:ext cx="867013" cy="867013"/>
            </a:xfrm>
            <a:prstGeom prst="ellipse">
              <a:avLst/>
            </a:prstGeom>
          </p:spPr>
          <p:style>
            <a:lnRef idx="2">
              <a:schemeClr val="accent1"/>
            </a:lnRef>
            <a:fillRef idx="1">
              <a:schemeClr val="lt1"/>
            </a:fillRef>
            <a:effectRef idx="0">
              <a:schemeClr val="accent1"/>
            </a:effectRef>
            <a:fontRef idx="minor">
              <a:schemeClr val="dk1"/>
            </a:fontRef>
          </p:style>
          <p:txBody>
            <a:bodyPr rtlCol="0" anchor="ctr">
              <a:normAutofit fontScale="97500"/>
            </a:bodyPr>
            <a:lstStyle/>
            <a:p>
              <a:pPr algn="ctr"/>
              <a:endParaRPr lang="zh-CN" altLang="en-US">
                <a:solidFill>
                  <a:srgbClr val="AD0101"/>
                </a:solidFill>
                <a:latin typeface="微软雅黑" panose="020B0503020204020204" pitchFamily="34" charset="-122"/>
                <a:cs typeface="微软雅黑" panose="020B0503020204020204" pitchFamily="34" charset="-122"/>
                <a:sym typeface="Arial" panose="020B0604020202020204" pitchFamily="34" charset="0"/>
              </a:endParaRPr>
            </a:p>
          </p:txBody>
        </p:sp>
        <p:sp>
          <p:nvSpPr>
            <p:cNvPr id="23" name="文本框 22"/>
            <p:cNvSpPr txBox="1"/>
            <p:nvPr>
              <p:custDataLst>
                <p:tags r:id="rId20"/>
              </p:custDataLst>
            </p:nvPr>
          </p:nvSpPr>
          <p:spPr>
            <a:xfrm>
              <a:off x="1334246" y="4987676"/>
              <a:ext cx="3009039" cy="810045"/>
            </a:xfrm>
            <a:prstGeom prst="rect">
              <a:avLst/>
            </a:prstGeom>
            <a:noFill/>
          </p:spPr>
          <p:txBody>
            <a:bodyPr wrap="square" rtlCol="0">
              <a:normAutofit/>
            </a:bodyPr>
            <a:lstStyle/>
            <a:p>
              <a:r>
                <a:rPr lang="en-US" altLang="zh-CN" b="1" smtClean="0">
                  <a:solidFill>
                    <a:schemeClr val="tx1"/>
                  </a:solidFill>
                  <a:latin typeface="微软雅黑" panose="020B0503020204020204" pitchFamily="34" charset="-122"/>
                  <a:cs typeface="微软雅黑" panose="020B0503020204020204" pitchFamily="34" charset="-122"/>
                  <a:sym typeface="Arial" panose="020B0604020202020204" pitchFamily="34" charset="0"/>
                </a:rPr>
                <a:t>生活服务到现场</a:t>
              </a:r>
            </a:p>
          </p:txBody>
        </p:sp>
      </p:grpSp>
      <p:grpSp>
        <p:nvGrpSpPr>
          <p:cNvPr id="24" name="组合 23"/>
          <p:cNvGrpSpPr/>
          <p:nvPr>
            <p:custDataLst>
              <p:tags r:id="rId16"/>
            </p:custDataLst>
          </p:nvPr>
        </p:nvGrpSpPr>
        <p:grpSpPr>
          <a:xfrm>
            <a:off x="8349326" y="5198063"/>
            <a:ext cx="2649855" cy="1076325"/>
            <a:chOff x="4865012" y="4042031"/>
            <a:chExt cx="4384328" cy="1780838"/>
          </a:xfrm>
        </p:grpSpPr>
        <p:sp>
          <p:nvSpPr>
            <p:cNvPr id="25" name="椭圆 24"/>
            <p:cNvSpPr/>
            <p:nvPr>
              <p:custDataLst>
                <p:tags r:id="rId17"/>
              </p:custDataLst>
            </p:nvPr>
          </p:nvSpPr>
          <p:spPr>
            <a:xfrm>
              <a:off x="4865012" y="4042031"/>
              <a:ext cx="867013" cy="867013"/>
            </a:xfrm>
            <a:prstGeom prst="ellipse">
              <a:avLst/>
            </a:prstGeom>
          </p:spPr>
          <p:style>
            <a:lnRef idx="2">
              <a:schemeClr val="accent1"/>
            </a:lnRef>
            <a:fillRef idx="1">
              <a:schemeClr val="lt1"/>
            </a:fillRef>
            <a:effectRef idx="0">
              <a:schemeClr val="accent1"/>
            </a:effectRef>
            <a:fontRef idx="minor">
              <a:schemeClr val="dk1"/>
            </a:fontRef>
          </p:style>
          <p:txBody>
            <a:bodyPr rtlCol="0" anchor="ctr">
              <a:normAutofit fontScale="97500"/>
            </a:bodyPr>
            <a:lstStyle/>
            <a:p>
              <a:pPr algn="ctr"/>
              <a:endParaRPr lang="zh-CN" altLang="en-US">
                <a:solidFill>
                  <a:srgbClr val="AD0101"/>
                </a:solidFill>
                <a:latin typeface="微软雅黑" panose="020B0503020204020204" pitchFamily="34" charset="-122"/>
                <a:cs typeface="微软雅黑" panose="020B0503020204020204" pitchFamily="34" charset="-122"/>
                <a:sym typeface="Arial" panose="020B0604020202020204" pitchFamily="34" charset="0"/>
              </a:endParaRPr>
            </a:p>
          </p:txBody>
        </p:sp>
        <p:sp>
          <p:nvSpPr>
            <p:cNvPr id="26" name="文本框 25"/>
            <p:cNvSpPr txBox="1"/>
            <p:nvPr>
              <p:custDataLst>
                <p:tags r:id="rId18"/>
              </p:custDataLst>
            </p:nvPr>
          </p:nvSpPr>
          <p:spPr>
            <a:xfrm>
              <a:off x="5227483" y="5012824"/>
              <a:ext cx="4021857" cy="810045"/>
            </a:xfrm>
            <a:prstGeom prst="rect">
              <a:avLst/>
            </a:prstGeom>
            <a:noFill/>
          </p:spPr>
          <p:txBody>
            <a:bodyPr wrap="square" rtlCol="0">
              <a:normAutofit/>
            </a:bodyPr>
            <a:lstStyle/>
            <a:p>
              <a:r>
                <a:rPr lang="en-US" altLang="zh-CN" b="1" smtClean="0">
                  <a:solidFill>
                    <a:schemeClr val="tx1"/>
                  </a:solidFill>
                  <a:latin typeface="微软雅黑" panose="020B0503020204020204" pitchFamily="34" charset="-122"/>
                  <a:cs typeface="微软雅黑" panose="020B0503020204020204" pitchFamily="34" charset="-122"/>
                  <a:sym typeface="Arial" panose="020B0604020202020204" pitchFamily="34" charset="0"/>
                </a:rPr>
                <a:t>科研设计到现场</a:t>
              </a:r>
            </a:p>
          </p:txBody>
        </p:sp>
      </p:grpSp>
    </p:spTree>
    <p:custDataLst>
      <p:tags r:id="rId1"/>
    </p:custData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67030" y="804545"/>
            <a:ext cx="11435080" cy="553085"/>
          </a:xfrm>
          <a:prstGeom prst="rect">
            <a:avLst/>
          </a:prstGeom>
          <a:no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b="1">
                <a:latin typeface="微软雅黑" panose="020B0503020204020204" pitchFamily="34" charset="-122"/>
                <a:ea typeface="微软雅黑" panose="020B0503020204020204" pitchFamily="34" charset="-122"/>
                <a:cs typeface="微软雅黑" panose="020B0503020204020204" pitchFamily="34" charset="-122"/>
              </a:rPr>
              <a:t>6</a:t>
            </a:r>
            <a:r>
              <a:rPr lang="zh-CN" sz="2000" b="1">
                <a:latin typeface="微软雅黑" panose="020B0503020204020204" pitchFamily="34" charset="-122"/>
                <a:ea typeface="微软雅黑" panose="020B0503020204020204" pitchFamily="34" charset="-122"/>
                <a:cs typeface="微软雅黑" panose="020B0503020204020204" pitchFamily="34" charset="-122"/>
              </a:rPr>
              <a:t>、</a:t>
            </a:r>
            <a:r>
              <a:rPr sz="2000" b="1">
                <a:latin typeface="微软雅黑" panose="020B0503020204020204" pitchFamily="34" charset="-122"/>
                <a:ea typeface="微软雅黑" panose="020B0503020204020204" pitchFamily="34" charset="-122"/>
                <a:cs typeface="微软雅黑" panose="020B0503020204020204" pitchFamily="34" charset="-122"/>
              </a:rPr>
              <a:t>“三项要求，五项原则”的优良传统</a:t>
            </a:r>
            <a:r>
              <a:rPr lang="en-US" sz="2000" b="1">
                <a:latin typeface="微软雅黑" panose="020B0503020204020204" pitchFamily="34" charset="-122"/>
                <a:ea typeface="微软雅黑" panose="020B0503020204020204" pitchFamily="34" charset="-122"/>
                <a:cs typeface="微软雅黑" panose="020B0503020204020204" pitchFamily="34" charset="-122"/>
              </a:rPr>
              <a:t>——</a:t>
            </a:r>
            <a:r>
              <a:rPr sz="2000" b="1">
                <a:latin typeface="微软雅黑" panose="020B0503020204020204" pitchFamily="34" charset="-122"/>
                <a:ea typeface="微软雅黑" panose="020B0503020204020204" pitchFamily="34" charset="-122"/>
                <a:cs typeface="微软雅黑" panose="020B0503020204020204" pitchFamily="34" charset="-122"/>
              </a:rPr>
              <a:t>树立典型，全面推进油田各项工作的全面提升</a:t>
            </a:r>
          </a:p>
        </p:txBody>
      </p:sp>
      <p:sp>
        <p:nvSpPr>
          <p:cNvPr id="100" name="文本框 99"/>
          <p:cNvSpPr txBox="1"/>
          <p:nvPr/>
        </p:nvSpPr>
        <p:spPr>
          <a:xfrm>
            <a:off x="740410" y="1508125"/>
            <a:ext cx="10710545" cy="1337945"/>
          </a:xfrm>
          <a:prstGeom prst="rect">
            <a:avLst/>
          </a:prstGeom>
          <a:blipFill rotWithShape="1">
            <a:blip r:embed="rId17" cstate="print"/>
            <a:stretch>
              <a:fillRect/>
            </a:stretch>
          </a:blipFill>
          <a:ln w="9525">
            <a:noFill/>
          </a:ln>
        </p:spPr>
        <p:txBody>
          <a:bodyPr wrap="square">
            <a:spAutoFit/>
          </a:bodyPr>
          <a:lstStyle/>
          <a:p>
            <a:pPr indent="508000" fontAlgn="auto">
              <a:lnSpc>
                <a:spcPct val="150000"/>
              </a:lnSpc>
            </a:pPr>
            <a:r>
              <a:rPr dirty="0">
                <a:latin typeface="微软雅黑" panose="020B0503020204020204" pitchFamily="34" charset="-122"/>
                <a:ea typeface="微软雅黑" panose="020B0503020204020204" pitchFamily="34" charset="-122"/>
                <a:cs typeface="微软雅黑" panose="020B0503020204020204" pitchFamily="34" charset="-122"/>
              </a:rPr>
              <a:t>1965年1月，会战工委提出了“两高两发展”的号召。即：“</a:t>
            </a:r>
            <a:r>
              <a:rPr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向高度机械化，高度自动化进军，发展新技术新工艺</a:t>
            </a:r>
            <a:r>
              <a:rPr dirty="0">
                <a:latin typeface="微软雅黑" panose="020B0503020204020204" pitchFamily="34" charset="-122"/>
                <a:ea typeface="微软雅黑" panose="020B0503020204020204" pitchFamily="34" charset="-122"/>
                <a:cs typeface="微软雅黑" panose="020B0503020204020204" pitchFamily="34" charset="-122"/>
              </a:rPr>
              <a:t>”</a:t>
            </a:r>
            <a:r>
              <a:rPr lang="zh-CN" dirty="0">
                <a:latin typeface="微软雅黑" panose="020B0503020204020204" pitchFamily="34" charset="-122"/>
                <a:ea typeface="微软雅黑" panose="020B0503020204020204" pitchFamily="34" charset="-122"/>
                <a:cs typeface="微软雅黑" panose="020B0503020204020204" pitchFamily="34" charset="-122"/>
              </a:rPr>
              <a:t>，</a:t>
            </a:r>
            <a:r>
              <a:rPr dirty="0">
                <a:latin typeface="微软雅黑" panose="020B0503020204020204" pitchFamily="34" charset="-122"/>
                <a:ea typeface="微软雅黑" panose="020B0503020204020204" pitchFamily="34" charset="-122"/>
                <a:cs typeface="微软雅黑" panose="020B0503020204020204" pitchFamily="34" charset="-122"/>
              </a:rPr>
              <a:t>极大的调动了广大职工的积极性和创造性。到1965年底全油田钻井400口，建成原油产能1000万吨，产油834万吨，上缴国家利润8.38亿元，成为当时上缴的第一名。</a:t>
            </a:r>
          </a:p>
        </p:txBody>
      </p:sp>
      <p:sp>
        <p:nvSpPr>
          <p:cNvPr id="3" name="文本框 2"/>
          <p:cNvSpPr txBox="1"/>
          <p:nvPr>
            <p:custDataLst>
              <p:tags r:id="rId3"/>
            </p:custDataLst>
          </p:nvPr>
        </p:nvSpPr>
        <p:spPr>
          <a:xfrm>
            <a:off x="353629" y="174399"/>
            <a:ext cx="554545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大庆石油会战优良传统的内涵概括</a:t>
            </a:r>
          </a:p>
        </p:txBody>
      </p:sp>
      <p:grpSp>
        <p:nvGrpSpPr>
          <p:cNvPr id="35" name="组合 34"/>
          <p:cNvGrpSpPr/>
          <p:nvPr>
            <p:custDataLst>
              <p:tags r:id="rId4"/>
            </p:custDataLst>
          </p:nvPr>
        </p:nvGrpSpPr>
        <p:grpSpPr>
          <a:xfrm>
            <a:off x="1432916" y="3439924"/>
            <a:ext cx="2657399" cy="2236976"/>
            <a:chOff x="5248275" y="2227074"/>
            <a:chExt cx="2657399" cy="2236976"/>
          </a:xfrm>
        </p:grpSpPr>
        <p:sp>
          <p:nvSpPr>
            <p:cNvPr id="28" name="任意多边形 27"/>
            <p:cNvSpPr/>
            <p:nvPr>
              <p:custDataLst>
                <p:tags r:id="rId13"/>
              </p:custDataLst>
            </p:nvPr>
          </p:nvSpPr>
          <p:spPr>
            <a:xfrm>
              <a:off x="5248275" y="2444750"/>
              <a:ext cx="2495550" cy="2019300"/>
            </a:xfrm>
            <a:custGeom>
              <a:avLst/>
              <a:gdLst>
                <a:gd name="connsiteX0" fmla="*/ 0 w 2495550"/>
                <a:gd name="connsiteY0" fmla="*/ 0 h 2019300"/>
                <a:gd name="connsiteX1" fmla="*/ 2202616 w 2495550"/>
                <a:gd name="connsiteY1" fmla="*/ 0 h 2019300"/>
                <a:gd name="connsiteX2" fmla="*/ 2197612 w 2495550"/>
                <a:gd name="connsiteY2" fmla="*/ 18098 h 2019300"/>
                <a:gd name="connsiteX3" fmla="*/ 2317697 w 2495550"/>
                <a:gd name="connsiteY3" fmla="*/ 215091 h 2019300"/>
                <a:gd name="connsiteX4" fmla="*/ 2478747 w 2495550"/>
                <a:gd name="connsiteY4" fmla="*/ 238724 h 2019300"/>
                <a:gd name="connsiteX5" fmla="*/ 2495550 w 2495550"/>
                <a:gd name="connsiteY5" fmla="*/ 231184 h 2019300"/>
                <a:gd name="connsiteX6" fmla="*/ 2495550 w 2495550"/>
                <a:gd name="connsiteY6" fmla="*/ 2019300 h 2019300"/>
                <a:gd name="connsiteX7" fmla="*/ 0 w 2495550"/>
                <a:gd name="connsiteY7"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550" h="2019300">
                  <a:moveTo>
                    <a:pt x="0" y="0"/>
                  </a:moveTo>
                  <a:lnTo>
                    <a:pt x="2202616" y="0"/>
                  </a:lnTo>
                  <a:lnTo>
                    <a:pt x="2197612" y="18098"/>
                  </a:lnTo>
                  <a:cubicBezTo>
                    <a:pt x="2194031" y="93809"/>
                    <a:pt x="2238877" y="172514"/>
                    <a:pt x="2317697" y="215091"/>
                  </a:cubicBezTo>
                  <a:cubicBezTo>
                    <a:pt x="2370244" y="243476"/>
                    <a:pt x="2427941" y="250429"/>
                    <a:pt x="2478747" y="238724"/>
                  </a:cubicBezTo>
                  <a:lnTo>
                    <a:pt x="2495550" y="231184"/>
                  </a:lnTo>
                  <a:lnTo>
                    <a:pt x="2495550" y="2019300"/>
                  </a:lnTo>
                  <a:lnTo>
                    <a:pt x="0" y="2019300"/>
                  </a:lnTo>
                  <a:close/>
                </a:path>
              </a:pathLst>
            </a:custGeom>
            <a:solidFill>
              <a:schemeClr val="tx2"/>
            </a:solidFill>
            <a:ln>
              <a:noFill/>
            </a:ln>
          </p:spPr>
          <p:style>
            <a:lnRef idx="2">
              <a:srgbClr val="FA8550">
                <a:shade val="50000"/>
              </a:srgbClr>
            </a:lnRef>
            <a:fillRef idx="1">
              <a:srgbClr val="FA8550"/>
            </a:fillRef>
            <a:effectRef idx="0">
              <a:srgbClr val="FA8550"/>
            </a:effectRef>
            <a:fontRef idx="minor">
              <a:sysClr val="window" lastClr="FFFFFF"/>
            </a:fontRef>
          </p:style>
          <p:txBody>
            <a:bodyPr bIns="216000" rtlCol="0" anchor="ctr">
              <a:normAutofit/>
            </a:bodyPr>
            <a:lstStyle/>
            <a:p>
              <a:pPr algn="ctr">
                <a:lnSpc>
                  <a:spcPct val="150000"/>
                </a:lnSpc>
              </a:pPr>
              <a:r>
                <a:rPr lang="zh-CN" altLang="en-US" sz="1400" b="1" dirty="0">
                  <a:solidFill>
                    <a:sysClr val="window" lastClr="FFFFFF"/>
                  </a:solidFill>
                  <a:latin typeface="微软雅黑" panose="020B0503020204020204" pitchFamily="34" charset="-122"/>
                  <a:cs typeface="微软雅黑" panose="020B0503020204020204" pitchFamily="34" charset="-122"/>
                </a:rPr>
                <a:t>在油田开发上，全面完成了分层注水的施工任务，由笼统注水加入到分层注水阶段</a:t>
              </a:r>
            </a:p>
          </p:txBody>
        </p:sp>
        <p:sp>
          <p:nvSpPr>
            <p:cNvPr id="34" name="任意多边形 33"/>
            <p:cNvSpPr/>
            <p:nvPr>
              <p:custDataLst>
                <p:tags r:id="rId14"/>
              </p:custDataLst>
            </p:nvPr>
          </p:nvSpPr>
          <p:spPr>
            <a:xfrm>
              <a:off x="7478544" y="2227074"/>
              <a:ext cx="427130" cy="423939"/>
            </a:xfrm>
            <a:custGeom>
              <a:avLst/>
              <a:gdLst>
                <a:gd name="connsiteX0" fmla="*/ 161972 w 427130"/>
                <a:gd name="connsiteY0" fmla="*/ 0 h 423939"/>
                <a:gd name="connsiteX1" fmla="*/ 164098 w 427130"/>
                <a:gd name="connsiteY1" fmla="*/ 173 h 423939"/>
                <a:gd name="connsiteX2" fmla="*/ 166082 w 427130"/>
                <a:gd name="connsiteY2" fmla="*/ 445 h 423939"/>
                <a:gd name="connsiteX3" fmla="*/ 168060 w 427130"/>
                <a:gd name="connsiteY3" fmla="*/ 893 h 423939"/>
                <a:gd name="connsiteX4" fmla="*/ 169927 w 427130"/>
                <a:gd name="connsiteY4" fmla="*/ 1546 h 423939"/>
                <a:gd name="connsiteX5" fmla="*/ 171751 w 427130"/>
                <a:gd name="connsiteY5" fmla="*/ 2443 h 423939"/>
                <a:gd name="connsiteX6" fmla="*/ 173570 w 427130"/>
                <a:gd name="connsiteY6" fmla="*/ 3514 h 423939"/>
                <a:gd name="connsiteX7" fmla="*/ 175208 w 427130"/>
                <a:gd name="connsiteY7" fmla="*/ 4754 h 423939"/>
                <a:gd name="connsiteX8" fmla="*/ 176059 w 427130"/>
                <a:gd name="connsiteY8" fmla="*/ 5480 h 423939"/>
                <a:gd name="connsiteX9" fmla="*/ 176735 w 427130"/>
                <a:gd name="connsiteY9" fmla="*/ 6200 h 423939"/>
                <a:gd name="connsiteX10" fmla="*/ 177481 w 427130"/>
                <a:gd name="connsiteY10" fmla="*/ 6958 h 423939"/>
                <a:gd name="connsiteX11" fmla="*/ 178189 w 427130"/>
                <a:gd name="connsiteY11" fmla="*/ 7784 h 423939"/>
                <a:gd name="connsiteX12" fmla="*/ 179430 w 427130"/>
                <a:gd name="connsiteY12" fmla="*/ 9431 h 423939"/>
                <a:gd name="connsiteX13" fmla="*/ 180523 w 427130"/>
                <a:gd name="connsiteY13" fmla="*/ 11352 h 423939"/>
                <a:gd name="connsiteX14" fmla="*/ 181404 w 427130"/>
                <a:gd name="connsiteY14" fmla="*/ 13337 h 423939"/>
                <a:gd name="connsiteX15" fmla="*/ 182206 w 427130"/>
                <a:gd name="connsiteY15" fmla="*/ 15634 h 423939"/>
                <a:gd name="connsiteX16" fmla="*/ 182870 w 427130"/>
                <a:gd name="connsiteY16" fmla="*/ 17856 h 423939"/>
                <a:gd name="connsiteX17" fmla="*/ 183222 w 427130"/>
                <a:gd name="connsiteY17" fmla="*/ 19999 h 423939"/>
                <a:gd name="connsiteX18" fmla="*/ 183289 w 427130"/>
                <a:gd name="connsiteY18" fmla="*/ 21189 h 423939"/>
                <a:gd name="connsiteX19" fmla="*/ 183362 w 427130"/>
                <a:gd name="connsiteY19" fmla="*/ 22205 h 423939"/>
                <a:gd name="connsiteX20" fmla="*/ 183361 w 427130"/>
                <a:gd name="connsiteY20" fmla="*/ 23358 h 423939"/>
                <a:gd name="connsiteX21" fmla="*/ 183296 w 427130"/>
                <a:gd name="connsiteY21" fmla="*/ 24299 h 423939"/>
                <a:gd name="connsiteX22" fmla="*/ 183226 w 427130"/>
                <a:gd name="connsiteY22" fmla="*/ 25415 h 423939"/>
                <a:gd name="connsiteX23" fmla="*/ 182950 w 427130"/>
                <a:gd name="connsiteY23" fmla="*/ 26420 h 423939"/>
                <a:gd name="connsiteX24" fmla="*/ 182811 w 427130"/>
                <a:gd name="connsiteY24" fmla="*/ 27499 h 423939"/>
                <a:gd name="connsiteX25" fmla="*/ 182466 w 427130"/>
                <a:gd name="connsiteY25" fmla="*/ 28466 h 423939"/>
                <a:gd name="connsiteX26" fmla="*/ 182258 w 427130"/>
                <a:gd name="connsiteY26" fmla="*/ 29508 h 423939"/>
                <a:gd name="connsiteX27" fmla="*/ 181807 w 427130"/>
                <a:gd name="connsiteY27" fmla="*/ 30507 h 423939"/>
                <a:gd name="connsiteX28" fmla="*/ 181319 w 427130"/>
                <a:gd name="connsiteY28" fmla="*/ 31574 h 423939"/>
                <a:gd name="connsiteX29" fmla="*/ 180837 w 427130"/>
                <a:gd name="connsiteY29" fmla="*/ 32467 h 423939"/>
                <a:gd name="connsiteX30" fmla="*/ 180392 w 427130"/>
                <a:gd name="connsiteY30" fmla="*/ 33292 h 423939"/>
                <a:gd name="connsiteX31" fmla="*/ 179915 w 427130"/>
                <a:gd name="connsiteY31" fmla="*/ 34010 h 423939"/>
                <a:gd name="connsiteX32" fmla="*/ 178717 w 427130"/>
                <a:gd name="connsiteY32" fmla="*/ 35405 h 423939"/>
                <a:gd name="connsiteX33" fmla="*/ 177383 w 427130"/>
                <a:gd name="connsiteY33" fmla="*/ 36725 h 423939"/>
                <a:gd name="connsiteX34" fmla="*/ 175805 w 427130"/>
                <a:gd name="connsiteY34" fmla="*/ 38003 h 423939"/>
                <a:gd name="connsiteX35" fmla="*/ 174089 w 427130"/>
                <a:gd name="connsiteY35" fmla="*/ 39206 h 423939"/>
                <a:gd name="connsiteX36" fmla="*/ 172130 w 427130"/>
                <a:gd name="connsiteY36" fmla="*/ 40367 h 423939"/>
                <a:gd name="connsiteX37" fmla="*/ 169897 w 427130"/>
                <a:gd name="connsiteY37" fmla="*/ 41379 h 423939"/>
                <a:gd name="connsiteX38" fmla="*/ 167525 w 427130"/>
                <a:gd name="connsiteY38" fmla="*/ 42317 h 423939"/>
                <a:gd name="connsiteX39" fmla="*/ 161052 w 427130"/>
                <a:gd name="connsiteY39" fmla="*/ 44767 h 423939"/>
                <a:gd name="connsiteX40" fmla="*/ 155289 w 427130"/>
                <a:gd name="connsiteY40" fmla="*/ 46890 h 423939"/>
                <a:gd name="connsiteX41" fmla="*/ 150446 w 427130"/>
                <a:gd name="connsiteY41" fmla="*/ 48623 h 423939"/>
                <a:gd name="connsiteX42" fmla="*/ 146424 w 427130"/>
                <a:gd name="connsiteY42" fmla="*/ 49823 h 423939"/>
                <a:gd name="connsiteX43" fmla="*/ 143020 w 427130"/>
                <a:gd name="connsiteY43" fmla="*/ 51357 h 423939"/>
                <a:gd name="connsiteX44" fmla="*/ 139648 w 427130"/>
                <a:gd name="connsiteY44" fmla="*/ 52996 h 423939"/>
                <a:gd name="connsiteX45" fmla="*/ 136414 w 427130"/>
                <a:gd name="connsiteY45" fmla="*/ 54711 h 423939"/>
                <a:gd name="connsiteX46" fmla="*/ 133111 w 427130"/>
                <a:gd name="connsiteY46" fmla="*/ 56388 h 423939"/>
                <a:gd name="connsiteX47" fmla="*/ 129982 w 427130"/>
                <a:gd name="connsiteY47" fmla="*/ 58070 h 423939"/>
                <a:gd name="connsiteX48" fmla="*/ 126816 w 427130"/>
                <a:gd name="connsiteY48" fmla="*/ 59821 h 423939"/>
                <a:gd name="connsiteX49" fmla="*/ 123751 w 427130"/>
                <a:gd name="connsiteY49" fmla="*/ 61716 h 423939"/>
                <a:gd name="connsiteX50" fmla="*/ 120754 w 427130"/>
                <a:gd name="connsiteY50" fmla="*/ 63647 h 423939"/>
                <a:gd name="connsiteX51" fmla="*/ 117758 w 427130"/>
                <a:gd name="connsiteY51" fmla="*/ 65578 h 423939"/>
                <a:gd name="connsiteX52" fmla="*/ 114793 w 427130"/>
                <a:gd name="connsiteY52" fmla="*/ 67616 h 423939"/>
                <a:gd name="connsiteX53" fmla="*/ 112002 w 427130"/>
                <a:gd name="connsiteY53" fmla="*/ 69658 h 423939"/>
                <a:gd name="connsiteX54" fmla="*/ 109243 w 427130"/>
                <a:gd name="connsiteY54" fmla="*/ 71807 h 423939"/>
                <a:gd name="connsiteX55" fmla="*/ 106416 w 427130"/>
                <a:gd name="connsiteY55" fmla="*/ 73918 h 423939"/>
                <a:gd name="connsiteX56" fmla="*/ 103689 w 427130"/>
                <a:gd name="connsiteY56" fmla="*/ 76173 h 423939"/>
                <a:gd name="connsiteX57" fmla="*/ 101030 w 427130"/>
                <a:gd name="connsiteY57" fmla="*/ 78464 h 423939"/>
                <a:gd name="connsiteX58" fmla="*/ 98441 w 427130"/>
                <a:gd name="connsiteY58" fmla="*/ 80793 h 423939"/>
                <a:gd name="connsiteX59" fmla="*/ 95920 w 427130"/>
                <a:gd name="connsiteY59" fmla="*/ 83159 h 423939"/>
                <a:gd name="connsiteX60" fmla="*/ 93430 w 427130"/>
                <a:gd name="connsiteY60" fmla="*/ 85630 h 423939"/>
                <a:gd name="connsiteX61" fmla="*/ 90972 w 427130"/>
                <a:gd name="connsiteY61" fmla="*/ 88208 h 423939"/>
                <a:gd name="connsiteX62" fmla="*/ 88589 w 427130"/>
                <a:gd name="connsiteY62" fmla="*/ 90648 h 423939"/>
                <a:gd name="connsiteX63" fmla="*/ 86163 w 427130"/>
                <a:gd name="connsiteY63" fmla="*/ 93331 h 423939"/>
                <a:gd name="connsiteX64" fmla="*/ 83948 w 427130"/>
                <a:gd name="connsiteY64" fmla="*/ 95951 h 423939"/>
                <a:gd name="connsiteX65" fmla="*/ 81628 w 427130"/>
                <a:gd name="connsiteY65" fmla="*/ 98603 h 423939"/>
                <a:gd name="connsiteX66" fmla="*/ 79583 w 427130"/>
                <a:gd name="connsiteY66" fmla="*/ 101403 h 423939"/>
                <a:gd name="connsiteX67" fmla="*/ 77432 w 427130"/>
                <a:gd name="connsiteY67" fmla="*/ 104235 h 423939"/>
                <a:gd name="connsiteX68" fmla="*/ 75280 w 427130"/>
                <a:gd name="connsiteY68" fmla="*/ 107067 h 423939"/>
                <a:gd name="connsiteX69" fmla="*/ 73230 w 427130"/>
                <a:gd name="connsiteY69" fmla="*/ 110041 h 423939"/>
                <a:gd name="connsiteX70" fmla="*/ 71322 w 427130"/>
                <a:gd name="connsiteY70" fmla="*/ 112916 h 423939"/>
                <a:gd name="connsiteX71" fmla="*/ 69408 w 427130"/>
                <a:gd name="connsiteY71" fmla="*/ 115965 h 423939"/>
                <a:gd name="connsiteX72" fmla="*/ 67527 w 427130"/>
                <a:gd name="connsiteY72" fmla="*/ 119120 h 423939"/>
                <a:gd name="connsiteX73" fmla="*/ 65719 w 427130"/>
                <a:gd name="connsiteY73" fmla="*/ 122137 h 423939"/>
                <a:gd name="connsiteX74" fmla="*/ 63975 w 427130"/>
                <a:gd name="connsiteY74" fmla="*/ 125366 h 423939"/>
                <a:gd name="connsiteX75" fmla="*/ 61859 w 427130"/>
                <a:gd name="connsiteY75" fmla="*/ 129282 h 423939"/>
                <a:gd name="connsiteX76" fmla="*/ 59919 w 427130"/>
                <a:gd name="connsiteY76" fmla="*/ 133204 h 423939"/>
                <a:gd name="connsiteX77" fmla="*/ 58115 w 427130"/>
                <a:gd name="connsiteY77" fmla="*/ 137200 h 423939"/>
                <a:gd name="connsiteX78" fmla="*/ 56312 w 427130"/>
                <a:gd name="connsiteY78" fmla="*/ 141196 h 423939"/>
                <a:gd name="connsiteX79" fmla="*/ 54683 w 427130"/>
                <a:gd name="connsiteY79" fmla="*/ 145198 h 423939"/>
                <a:gd name="connsiteX80" fmla="*/ 53197 w 427130"/>
                <a:gd name="connsiteY80" fmla="*/ 149099 h 423939"/>
                <a:gd name="connsiteX81" fmla="*/ 51706 w 427130"/>
                <a:gd name="connsiteY81" fmla="*/ 153175 h 423939"/>
                <a:gd name="connsiteX82" fmla="*/ 50426 w 427130"/>
                <a:gd name="connsiteY82" fmla="*/ 157187 h 423939"/>
                <a:gd name="connsiteX83" fmla="*/ 49184 w 427130"/>
                <a:gd name="connsiteY83" fmla="*/ 161131 h 423939"/>
                <a:gd name="connsiteX84" fmla="*/ 48110 w 427130"/>
                <a:gd name="connsiteY84" fmla="*/ 165255 h 423939"/>
                <a:gd name="connsiteX85" fmla="*/ 47042 w 427130"/>
                <a:gd name="connsiteY85" fmla="*/ 169205 h 423939"/>
                <a:gd name="connsiteX86" fmla="*/ 46181 w 427130"/>
                <a:gd name="connsiteY86" fmla="*/ 173265 h 423939"/>
                <a:gd name="connsiteX87" fmla="*/ 45351 w 427130"/>
                <a:gd name="connsiteY87" fmla="*/ 177432 h 423939"/>
                <a:gd name="connsiteX88" fmla="*/ 44663 w 427130"/>
                <a:gd name="connsiteY88" fmla="*/ 181498 h 423939"/>
                <a:gd name="connsiteX89" fmla="*/ 44151 w 427130"/>
                <a:gd name="connsiteY89" fmla="*/ 185570 h 423939"/>
                <a:gd name="connsiteX90" fmla="*/ 43707 w 427130"/>
                <a:gd name="connsiteY90" fmla="*/ 189679 h 423939"/>
                <a:gd name="connsiteX91" fmla="*/ 43332 w 427130"/>
                <a:gd name="connsiteY91" fmla="*/ 193826 h 423939"/>
                <a:gd name="connsiteX92" fmla="*/ 42994 w 427130"/>
                <a:gd name="connsiteY92" fmla="*/ 197903 h 423939"/>
                <a:gd name="connsiteX93" fmla="*/ 42899 w 427130"/>
                <a:gd name="connsiteY93" fmla="*/ 202023 h 423939"/>
                <a:gd name="connsiteX94" fmla="*/ 42836 w 427130"/>
                <a:gd name="connsiteY94" fmla="*/ 206249 h 423939"/>
                <a:gd name="connsiteX95" fmla="*/ 42985 w 427130"/>
                <a:gd name="connsiteY95" fmla="*/ 210412 h 423939"/>
                <a:gd name="connsiteX96" fmla="*/ 43133 w 427130"/>
                <a:gd name="connsiteY96" fmla="*/ 214575 h 423939"/>
                <a:gd name="connsiteX97" fmla="*/ 43457 w 427130"/>
                <a:gd name="connsiteY97" fmla="*/ 218743 h 423939"/>
                <a:gd name="connsiteX98" fmla="*/ 43743 w 427130"/>
                <a:gd name="connsiteY98" fmla="*/ 222981 h 423939"/>
                <a:gd name="connsiteX99" fmla="*/ 44240 w 427130"/>
                <a:gd name="connsiteY99" fmla="*/ 227154 h 423939"/>
                <a:gd name="connsiteX100" fmla="*/ 44913 w 427130"/>
                <a:gd name="connsiteY100" fmla="*/ 231334 h 423939"/>
                <a:gd name="connsiteX101" fmla="*/ 45548 w 427130"/>
                <a:gd name="connsiteY101" fmla="*/ 235582 h 423939"/>
                <a:gd name="connsiteX102" fmla="*/ 46427 w 427130"/>
                <a:gd name="connsiteY102" fmla="*/ 239873 h 423939"/>
                <a:gd name="connsiteX103" fmla="*/ 47342 w 427130"/>
                <a:gd name="connsiteY103" fmla="*/ 244095 h 423939"/>
                <a:gd name="connsiteX104" fmla="*/ 48395 w 427130"/>
                <a:gd name="connsiteY104" fmla="*/ 248392 h 423939"/>
                <a:gd name="connsiteX105" fmla="*/ 49517 w 427130"/>
                <a:gd name="connsiteY105" fmla="*/ 252725 h 423939"/>
                <a:gd name="connsiteX106" fmla="*/ 50782 w 427130"/>
                <a:gd name="connsiteY106" fmla="*/ 256959 h 423939"/>
                <a:gd name="connsiteX107" fmla="*/ 52116 w 427130"/>
                <a:gd name="connsiteY107" fmla="*/ 261229 h 423939"/>
                <a:gd name="connsiteX108" fmla="*/ 53486 w 427130"/>
                <a:gd name="connsiteY108" fmla="*/ 265431 h 423939"/>
                <a:gd name="connsiteX109" fmla="*/ 55000 w 427130"/>
                <a:gd name="connsiteY109" fmla="*/ 269532 h 423939"/>
                <a:gd name="connsiteX110" fmla="*/ 56514 w 427130"/>
                <a:gd name="connsiteY110" fmla="*/ 273634 h 423939"/>
                <a:gd name="connsiteX111" fmla="*/ 58276 w 427130"/>
                <a:gd name="connsiteY111" fmla="*/ 277603 h 423939"/>
                <a:gd name="connsiteX112" fmla="*/ 60007 w 427130"/>
                <a:gd name="connsiteY112" fmla="*/ 281467 h 423939"/>
                <a:gd name="connsiteX113" fmla="*/ 61875 w 427130"/>
                <a:gd name="connsiteY113" fmla="*/ 285405 h 423939"/>
                <a:gd name="connsiteX114" fmla="*/ 63749 w 427130"/>
                <a:gd name="connsiteY114" fmla="*/ 289168 h 423939"/>
                <a:gd name="connsiteX115" fmla="*/ 65729 w 427130"/>
                <a:gd name="connsiteY115" fmla="*/ 292900 h 423939"/>
                <a:gd name="connsiteX116" fmla="*/ 67782 w 427130"/>
                <a:gd name="connsiteY116" fmla="*/ 296495 h 423939"/>
                <a:gd name="connsiteX117" fmla="*/ 69974 w 427130"/>
                <a:gd name="connsiteY117" fmla="*/ 300164 h 423939"/>
                <a:gd name="connsiteX118" fmla="*/ 72239 w 427130"/>
                <a:gd name="connsiteY118" fmla="*/ 303695 h 423939"/>
                <a:gd name="connsiteX119" fmla="*/ 74579 w 427130"/>
                <a:gd name="connsiteY119" fmla="*/ 307089 h 423939"/>
                <a:gd name="connsiteX120" fmla="*/ 76988 w 427130"/>
                <a:gd name="connsiteY120" fmla="*/ 310520 h 423939"/>
                <a:gd name="connsiteX121" fmla="*/ 79439 w 427130"/>
                <a:gd name="connsiteY121" fmla="*/ 313708 h 423939"/>
                <a:gd name="connsiteX122" fmla="*/ 82059 w 427130"/>
                <a:gd name="connsiteY122" fmla="*/ 317076 h 423939"/>
                <a:gd name="connsiteX123" fmla="*/ 84685 w 427130"/>
                <a:gd name="connsiteY123" fmla="*/ 320269 h 423939"/>
                <a:gd name="connsiteX124" fmla="*/ 87453 w 427130"/>
                <a:gd name="connsiteY124" fmla="*/ 323362 h 423939"/>
                <a:gd name="connsiteX125" fmla="*/ 90259 w 427130"/>
                <a:gd name="connsiteY125" fmla="*/ 326386 h 423939"/>
                <a:gd name="connsiteX126" fmla="*/ 93102 w 427130"/>
                <a:gd name="connsiteY126" fmla="*/ 329342 h 423939"/>
                <a:gd name="connsiteX127" fmla="*/ 96156 w 427130"/>
                <a:gd name="connsiteY127" fmla="*/ 332235 h 423939"/>
                <a:gd name="connsiteX128" fmla="*/ 99248 w 427130"/>
                <a:gd name="connsiteY128" fmla="*/ 335058 h 423939"/>
                <a:gd name="connsiteX129" fmla="*/ 102408 w 427130"/>
                <a:gd name="connsiteY129" fmla="*/ 337919 h 423939"/>
                <a:gd name="connsiteX130" fmla="*/ 105611 w 427130"/>
                <a:gd name="connsiteY130" fmla="*/ 340537 h 423939"/>
                <a:gd name="connsiteX131" fmla="*/ 108989 w 427130"/>
                <a:gd name="connsiteY131" fmla="*/ 343160 h 423939"/>
                <a:gd name="connsiteX132" fmla="*/ 112298 w 427130"/>
                <a:gd name="connsiteY132" fmla="*/ 345746 h 423939"/>
                <a:gd name="connsiteX133" fmla="*/ 115818 w 427130"/>
                <a:gd name="connsiteY133" fmla="*/ 348269 h 423939"/>
                <a:gd name="connsiteX134" fmla="*/ 119376 w 427130"/>
                <a:gd name="connsiteY134" fmla="*/ 350724 h 423939"/>
                <a:gd name="connsiteX135" fmla="*/ 123040 w 427130"/>
                <a:gd name="connsiteY135" fmla="*/ 353146 h 423939"/>
                <a:gd name="connsiteX136" fmla="*/ 126814 w 427130"/>
                <a:gd name="connsiteY136" fmla="*/ 355363 h 423939"/>
                <a:gd name="connsiteX137" fmla="*/ 130589 w 427130"/>
                <a:gd name="connsiteY137" fmla="*/ 357579 h 423939"/>
                <a:gd name="connsiteX138" fmla="*/ 134539 w 427130"/>
                <a:gd name="connsiteY138" fmla="*/ 359802 h 423939"/>
                <a:gd name="connsiteX139" fmla="*/ 138493 w 427130"/>
                <a:gd name="connsiteY139" fmla="*/ 361849 h 423939"/>
                <a:gd name="connsiteX140" fmla="*/ 142417 w 427130"/>
                <a:gd name="connsiteY140" fmla="*/ 363791 h 423939"/>
                <a:gd name="connsiteX141" fmla="*/ 146340 w 427130"/>
                <a:gd name="connsiteY141" fmla="*/ 365733 h 423939"/>
                <a:gd name="connsiteX142" fmla="*/ 150375 w 427130"/>
                <a:gd name="connsiteY142" fmla="*/ 367468 h 423939"/>
                <a:gd name="connsiteX143" fmla="*/ 154378 w 427130"/>
                <a:gd name="connsiteY143" fmla="*/ 369098 h 423939"/>
                <a:gd name="connsiteX144" fmla="*/ 158349 w 427130"/>
                <a:gd name="connsiteY144" fmla="*/ 370622 h 423939"/>
                <a:gd name="connsiteX145" fmla="*/ 162395 w 427130"/>
                <a:gd name="connsiteY145" fmla="*/ 372009 h 423939"/>
                <a:gd name="connsiteX146" fmla="*/ 166440 w 427130"/>
                <a:gd name="connsiteY146" fmla="*/ 373395 h 423939"/>
                <a:gd name="connsiteX147" fmla="*/ 170386 w 427130"/>
                <a:gd name="connsiteY147" fmla="*/ 374639 h 423939"/>
                <a:gd name="connsiteX148" fmla="*/ 174511 w 427130"/>
                <a:gd name="connsiteY148" fmla="*/ 375714 h 423939"/>
                <a:gd name="connsiteX149" fmla="*/ 178567 w 427130"/>
                <a:gd name="connsiteY149" fmla="*/ 376751 h 423939"/>
                <a:gd name="connsiteX150" fmla="*/ 182661 w 427130"/>
                <a:gd name="connsiteY150" fmla="*/ 377720 h 423939"/>
                <a:gd name="connsiteX151" fmla="*/ 186692 w 427130"/>
                <a:gd name="connsiteY151" fmla="*/ 378477 h 423939"/>
                <a:gd name="connsiteX152" fmla="*/ 190759 w 427130"/>
                <a:gd name="connsiteY152" fmla="*/ 379165 h 423939"/>
                <a:gd name="connsiteX153" fmla="*/ 194864 w 427130"/>
                <a:gd name="connsiteY153" fmla="*/ 379785 h 423939"/>
                <a:gd name="connsiteX154" fmla="*/ 199011 w 427130"/>
                <a:gd name="connsiteY154" fmla="*/ 380162 h 423939"/>
                <a:gd name="connsiteX155" fmla="*/ 203158 w 427130"/>
                <a:gd name="connsiteY155" fmla="*/ 380538 h 423939"/>
                <a:gd name="connsiteX156" fmla="*/ 207237 w 427130"/>
                <a:gd name="connsiteY156" fmla="*/ 380878 h 423939"/>
                <a:gd name="connsiteX157" fmla="*/ 211427 w 427130"/>
                <a:gd name="connsiteY157" fmla="*/ 381011 h 423939"/>
                <a:gd name="connsiteX158" fmla="*/ 215654 w 427130"/>
                <a:gd name="connsiteY158" fmla="*/ 381075 h 423939"/>
                <a:gd name="connsiteX159" fmla="*/ 219743 w 427130"/>
                <a:gd name="connsiteY159" fmla="*/ 381066 h 423939"/>
                <a:gd name="connsiteX160" fmla="*/ 224013 w 427130"/>
                <a:gd name="connsiteY160" fmla="*/ 380887 h 423939"/>
                <a:gd name="connsiteX161" fmla="*/ 228145 w 427130"/>
                <a:gd name="connsiteY161" fmla="*/ 380634 h 423939"/>
                <a:gd name="connsiteX162" fmla="*/ 232352 w 427130"/>
                <a:gd name="connsiteY162" fmla="*/ 380244 h 423939"/>
                <a:gd name="connsiteX163" fmla="*/ 236632 w 427130"/>
                <a:gd name="connsiteY163" fmla="*/ 379716 h 423939"/>
                <a:gd name="connsiteX164" fmla="*/ 240844 w 427130"/>
                <a:gd name="connsiteY164" fmla="*/ 379151 h 423939"/>
                <a:gd name="connsiteX165" fmla="*/ 245024 w 427130"/>
                <a:gd name="connsiteY165" fmla="*/ 378480 h 423939"/>
                <a:gd name="connsiteX166" fmla="*/ 249347 w 427130"/>
                <a:gd name="connsiteY166" fmla="*/ 377709 h 423939"/>
                <a:gd name="connsiteX167" fmla="*/ 253607 w 427130"/>
                <a:gd name="connsiteY167" fmla="*/ 376726 h 423939"/>
                <a:gd name="connsiteX168" fmla="*/ 257830 w 427130"/>
                <a:gd name="connsiteY168" fmla="*/ 375812 h 423939"/>
                <a:gd name="connsiteX169" fmla="*/ 262096 w 427130"/>
                <a:gd name="connsiteY169" fmla="*/ 374655 h 423939"/>
                <a:gd name="connsiteX170" fmla="*/ 266398 w 427130"/>
                <a:gd name="connsiteY170" fmla="*/ 373429 h 423939"/>
                <a:gd name="connsiteX171" fmla="*/ 270669 w 427130"/>
                <a:gd name="connsiteY171" fmla="*/ 372098 h 423939"/>
                <a:gd name="connsiteX172" fmla="*/ 274871 w 427130"/>
                <a:gd name="connsiteY172" fmla="*/ 370729 h 423939"/>
                <a:gd name="connsiteX173" fmla="*/ 279079 w 427130"/>
                <a:gd name="connsiteY173" fmla="*/ 369185 h 423939"/>
                <a:gd name="connsiteX174" fmla="*/ 283112 w 427130"/>
                <a:gd name="connsiteY174" fmla="*/ 367636 h 423939"/>
                <a:gd name="connsiteX175" fmla="*/ 287114 w 427130"/>
                <a:gd name="connsiteY175" fmla="*/ 365982 h 423939"/>
                <a:gd name="connsiteX176" fmla="*/ 291084 w 427130"/>
                <a:gd name="connsiteY176" fmla="*/ 364221 h 423939"/>
                <a:gd name="connsiteX177" fmla="*/ 294948 w 427130"/>
                <a:gd name="connsiteY177" fmla="*/ 362492 h 423939"/>
                <a:gd name="connsiteX178" fmla="*/ 298748 w 427130"/>
                <a:gd name="connsiteY178" fmla="*/ 360551 h 423939"/>
                <a:gd name="connsiteX179" fmla="*/ 302375 w 427130"/>
                <a:gd name="connsiteY179" fmla="*/ 358605 h 423939"/>
                <a:gd name="connsiteX180" fmla="*/ 306075 w 427130"/>
                <a:gd name="connsiteY180" fmla="*/ 356521 h 423939"/>
                <a:gd name="connsiteX181" fmla="*/ 309675 w 427130"/>
                <a:gd name="connsiteY181" fmla="*/ 354295 h 423939"/>
                <a:gd name="connsiteX182" fmla="*/ 313132 w 427130"/>
                <a:gd name="connsiteY182" fmla="*/ 352168 h 423939"/>
                <a:gd name="connsiteX183" fmla="*/ 316632 w 427130"/>
                <a:gd name="connsiteY183" fmla="*/ 349799 h 423939"/>
                <a:gd name="connsiteX184" fmla="*/ 320026 w 427130"/>
                <a:gd name="connsiteY184" fmla="*/ 347461 h 423939"/>
                <a:gd name="connsiteX185" fmla="*/ 323319 w 427130"/>
                <a:gd name="connsiteY185" fmla="*/ 344980 h 423939"/>
                <a:gd name="connsiteX186" fmla="*/ 326581 w 427130"/>
                <a:gd name="connsiteY186" fmla="*/ 342393 h 423939"/>
                <a:gd name="connsiteX187" fmla="*/ 329774 w 427130"/>
                <a:gd name="connsiteY187" fmla="*/ 339769 h 423939"/>
                <a:gd name="connsiteX188" fmla="*/ 332830 w 427130"/>
                <a:gd name="connsiteY188" fmla="*/ 337071 h 423939"/>
                <a:gd name="connsiteX189" fmla="*/ 335923 w 427130"/>
                <a:gd name="connsiteY189" fmla="*/ 334304 h 423939"/>
                <a:gd name="connsiteX190" fmla="*/ 338953 w 427130"/>
                <a:gd name="connsiteY190" fmla="*/ 331325 h 423939"/>
                <a:gd name="connsiteX191" fmla="*/ 341808 w 427130"/>
                <a:gd name="connsiteY191" fmla="*/ 328341 h 423939"/>
                <a:gd name="connsiteX192" fmla="*/ 344594 w 427130"/>
                <a:gd name="connsiteY192" fmla="*/ 325320 h 423939"/>
                <a:gd name="connsiteX193" fmla="*/ 347454 w 427130"/>
                <a:gd name="connsiteY193" fmla="*/ 322161 h 423939"/>
                <a:gd name="connsiteX194" fmla="*/ 350072 w 427130"/>
                <a:gd name="connsiteY194" fmla="*/ 318960 h 423939"/>
                <a:gd name="connsiteX195" fmla="*/ 352763 w 427130"/>
                <a:gd name="connsiteY195" fmla="*/ 315621 h 423939"/>
                <a:gd name="connsiteX196" fmla="*/ 355317 w 427130"/>
                <a:gd name="connsiteY196" fmla="*/ 312208 h 423939"/>
                <a:gd name="connsiteX197" fmla="*/ 357765 w 427130"/>
                <a:gd name="connsiteY197" fmla="*/ 308827 h 423939"/>
                <a:gd name="connsiteX198" fmla="*/ 360219 w 427130"/>
                <a:gd name="connsiteY198" fmla="*/ 305271 h 423939"/>
                <a:gd name="connsiteX199" fmla="*/ 362572 w 427130"/>
                <a:gd name="connsiteY199" fmla="*/ 301572 h 423939"/>
                <a:gd name="connsiteX200" fmla="*/ 364925 w 427130"/>
                <a:gd name="connsiteY200" fmla="*/ 297873 h 423939"/>
                <a:gd name="connsiteX201" fmla="*/ 367141 w 427130"/>
                <a:gd name="connsiteY201" fmla="*/ 294100 h 423939"/>
                <a:gd name="connsiteX202" fmla="*/ 369256 w 427130"/>
                <a:gd name="connsiteY202" fmla="*/ 290183 h 423939"/>
                <a:gd name="connsiteX203" fmla="*/ 370778 w 427130"/>
                <a:gd name="connsiteY203" fmla="*/ 287366 h 423939"/>
                <a:gd name="connsiteX204" fmla="*/ 372194 w 427130"/>
                <a:gd name="connsiteY204" fmla="*/ 284581 h 423939"/>
                <a:gd name="connsiteX205" fmla="*/ 373435 w 427130"/>
                <a:gd name="connsiteY205" fmla="*/ 281790 h 423939"/>
                <a:gd name="connsiteX206" fmla="*/ 374713 w 427130"/>
                <a:gd name="connsiteY206" fmla="*/ 278931 h 423939"/>
                <a:gd name="connsiteX207" fmla="*/ 375817 w 427130"/>
                <a:gd name="connsiteY207" fmla="*/ 276066 h 423939"/>
                <a:gd name="connsiteX208" fmla="*/ 376952 w 427130"/>
                <a:gd name="connsiteY208" fmla="*/ 273306 h 423939"/>
                <a:gd name="connsiteX209" fmla="*/ 377950 w 427130"/>
                <a:gd name="connsiteY209" fmla="*/ 270473 h 423939"/>
                <a:gd name="connsiteX210" fmla="*/ 378879 w 427130"/>
                <a:gd name="connsiteY210" fmla="*/ 267602 h 423939"/>
                <a:gd name="connsiteX211" fmla="*/ 379702 w 427130"/>
                <a:gd name="connsiteY211" fmla="*/ 264763 h 423939"/>
                <a:gd name="connsiteX212" fmla="*/ 380526 w 427130"/>
                <a:gd name="connsiteY212" fmla="*/ 261924 h 423939"/>
                <a:gd name="connsiteX213" fmla="*/ 381211 w 427130"/>
                <a:gd name="connsiteY213" fmla="*/ 259011 h 423939"/>
                <a:gd name="connsiteX214" fmla="*/ 381860 w 427130"/>
                <a:gd name="connsiteY214" fmla="*/ 256166 h 423939"/>
                <a:gd name="connsiteX215" fmla="*/ 382546 w 427130"/>
                <a:gd name="connsiteY215" fmla="*/ 253253 h 423939"/>
                <a:gd name="connsiteX216" fmla="*/ 382951 w 427130"/>
                <a:gd name="connsiteY216" fmla="*/ 250365 h 423939"/>
                <a:gd name="connsiteX217" fmla="*/ 383357 w 427130"/>
                <a:gd name="connsiteY217" fmla="*/ 247478 h 423939"/>
                <a:gd name="connsiteX218" fmla="*/ 383693 w 427130"/>
                <a:gd name="connsiteY218" fmla="*/ 244554 h 423939"/>
                <a:gd name="connsiteX219" fmla="*/ 383924 w 427130"/>
                <a:gd name="connsiteY219" fmla="*/ 241661 h 423939"/>
                <a:gd name="connsiteX220" fmla="*/ 384155 w 427130"/>
                <a:gd name="connsiteY220" fmla="*/ 238768 h 423939"/>
                <a:gd name="connsiteX221" fmla="*/ 384249 w 427130"/>
                <a:gd name="connsiteY221" fmla="*/ 235801 h 423939"/>
                <a:gd name="connsiteX222" fmla="*/ 384305 w 427130"/>
                <a:gd name="connsiteY222" fmla="*/ 232902 h 423939"/>
                <a:gd name="connsiteX223" fmla="*/ 384192 w 427130"/>
                <a:gd name="connsiteY223" fmla="*/ 229824 h 423939"/>
                <a:gd name="connsiteX224" fmla="*/ 384105 w 427130"/>
                <a:gd name="connsiteY224" fmla="*/ 227026 h 423939"/>
                <a:gd name="connsiteX225" fmla="*/ 383924 w 427130"/>
                <a:gd name="connsiteY225" fmla="*/ 223910 h 423939"/>
                <a:gd name="connsiteX226" fmla="*/ 383668 w 427130"/>
                <a:gd name="connsiteY226" fmla="*/ 220932 h 423939"/>
                <a:gd name="connsiteX227" fmla="*/ 383269 w 427130"/>
                <a:gd name="connsiteY227" fmla="*/ 218054 h 423939"/>
                <a:gd name="connsiteX228" fmla="*/ 382839 w 427130"/>
                <a:gd name="connsiteY228" fmla="*/ 215070 h 423939"/>
                <a:gd name="connsiteX229" fmla="*/ 382340 w 427130"/>
                <a:gd name="connsiteY229" fmla="*/ 212049 h 423939"/>
                <a:gd name="connsiteX230" fmla="*/ 381772 w 427130"/>
                <a:gd name="connsiteY230" fmla="*/ 208991 h 423939"/>
                <a:gd name="connsiteX231" fmla="*/ 381167 w 427130"/>
                <a:gd name="connsiteY231" fmla="*/ 206002 h 423939"/>
                <a:gd name="connsiteX232" fmla="*/ 380456 w 427130"/>
                <a:gd name="connsiteY232" fmla="*/ 203044 h 423939"/>
                <a:gd name="connsiteX233" fmla="*/ 379645 w 427130"/>
                <a:gd name="connsiteY233" fmla="*/ 199943 h 423939"/>
                <a:gd name="connsiteX234" fmla="*/ 378759 w 427130"/>
                <a:gd name="connsiteY234" fmla="*/ 196980 h 423939"/>
                <a:gd name="connsiteX235" fmla="*/ 377842 w 427130"/>
                <a:gd name="connsiteY235" fmla="*/ 193911 h 423939"/>
                <a:gd name="connsiteX236" fmla="*/ 376851 w 427130"/>
                <a:gd name="connsiteY236" fmla="*/ 190979 h 423939"/>
                <a:gd name="connsiteX237" fmla="*/ 375791 w 427130"/>
                <a:gd name="connsiteY237" fmla="*/ 188010 h 423939"/>
                <a:gd name="connsiteX238" fmla="*/ 374657 w 427130"/>
                <a:gd name="connsiteY238" fmla="*/ 185179 h 423939"/>
                <a:gd name="connsiteX239" fmla="*/ 373523 w 427130"/>
                <a:gd name="connsiteY239" fmla="*/ 182348 h 423939"/>
                <a:gd name="connsiteX240" fmla="*/ 372283 w 427130"/>
                <a:gd name="connsiteY240" fmla="*/ 179548 h 423939"/>
                <a:gd name="connsiteX241" fmla="*/ 371006 w 427130"/>
                <a:gd name="connsiteY241" fmla="*/ 176816 h 423939"/>
                <a:gd name="connsiteX242" fmla="*/ 369586 w 427130"/>
                <a:gd name="connsiteY242" fmla="*/ 174186 h 423939"/>
                <a:gd name="connsiteX243" fmla="*/ 368203 w 427130"/>
                <a:gd name="connsiteY243" fmla="*/ 171486 h 423939"/>
                <a:gd name="connsiteX244" fmla="*/ 366708 w 427130"/>
                <a:gd name="connsiteY244" fmla="*/ 168993 h 423939"/>
                <a:gd name="connsiteX245" fmla="*/ 365182 w 427130"/>
                <a:gd name="connsiteY245" fmla="*/ 166393 h 423939"/>
                <a:gd name="connsiteX246" fmla="*/ 363582 w 427130"/>
                <a:gd name="connsiteY246" fmla="*/ 163931 h 423939"/>
                <a:gd name="connsiteX247" fmla="*/ 361982 w 427130"/>
                <a:gd name="connsiteY247" fmla="*/ 161469 h 423939"/>
                <a:gd name="connsiteX248" fmla="*/ 360239 w 427130"/>
                <a:gd name="connsiteY248" fmla="*/ 159108 h 423939"/>
                <a:gd name="connsiteX249" fmla="*/ 358427 w 427130"/>
                <a:gd name="connsiteY249" fmla="*/ 156709 h 423939"/>
                <a:gd name="connsiteX250" fmla="*/ 356647 w 427130"/>
                <a:gd name="connsiteY250" fmla="*/ 154416 h 423939"/>
                <a:gd name="connsiteX251" fmla="*/ 354761 w 427130"/>
                <a:gd name="connsiteY251" fmla="*/ 152155 h 423939"/>
                <a:gd name="connsiteX252" fmla="*/ 352800 w 427130"/>
                <a:gd name="connsiteY252" fmla="*/ 150031 h 423939"/>
                <a:gd name="connsiteX253" fmla="*/ 350808 w 427130"/>
                <a:gd name="connsiteY253" fmla="*/ 147801 h 423939"/>
                <a:gd name="connsiteX254" fmla="*/ 348742 w 427130"/>
                <a:gd name="connsiteY254" fmla="*/ 145709 h 423939"/>
                <a:gd name="connsiteX255" fmla="*/ 346676 w 427130"/>
                <a:gd name="connsiteY255" fmla="*/ 143616 h 423939"/>
                <a:gd name="connsiteX256" fmla="*/ 344467 w 427130"/>
                <a:gd name="connsiteY256" fmla="*/ 141624 h 423939"/>
                <a:gd name="connsiteX257" fmla="*/ 342258 w 427130"/>
                <a:gd name="connsiteY257" fmla="*/ 139632 h 423939"/>
                <a:gd name="connsiteX258" fmla="*/ 339906 w 427130"/>
                <a:gd name="connsiteY258" fmla="*/ 137740 h 423939"/>
                <a:gd name="connsiteX259" fmla="*/ 337554 w 427130"/>
                <a:gd name="connsiteY259" fmla="*/ 135849 h 423939"/>
                <a:gd name="connsiteX260" fmla="*/ 337526 w 427130"/>
                <a:gd name="connsiteY260" fmla="*/ 135828 h 423939"/>
                <a:gd name="connsiteX261" fmla="*/ 350133 w 427130"/>
                <a:gd name="connsiteY261" fmla="*/ 154528 h 423939"/>
                <a:gd name="connsiteX262" fmla="*/ 360214 w 427130"/>
                <a:gd name="connsiteY262" fmla="*/ 204460 h 423939"/>
                <a:gd name="connsiteX263" fmla="*/ 231934 w 427130"/>
                <a:gd name="connsiteY263" fmla="*/ 332740 h 423939"/>
                <a:gd name="connsiteX264" fmla="*/ 182002 w 427130"/>
                <a:gd name="connsiteY264" fmla="*/ 322659 h 423939"/>
                <a:gd name="connsiteX265" fmla="*/ 156833 w 427130"/>
                <a:gd name="connsiteY265" fmla="*/ 305690 h 423939"/>
                <a:gd name="connsiteX266" fmla="*/ 154907 w 427130"/>
                <a:gd name="connsiteY266" fmla="*/ 304507 h 423939"/>
                <a:gd name="connsiteX267" fmla="*/ 152512 w 427130"/>
                <a:gd name="connsiteY267" fmla="*/ 302858 h 423939"/>
                <a:gd name="connsiteX268" fmla="*/ 150149 w 427130"/>
                <a:gd name="connsiteY268" fmla="*/ 301316 h 423939"/>
                <a:gd name="connsiteX269" fmla="*/ 147792 w 427130"/>
                <a:gd name="connsiteY269" fmla="*/ 299598 h 423939"/>
                <a:gd name="connsiteX270" fmla="*/ 147758 w 427130"/>
                <a:gd name="connsiteY270" fmla="*/ 299572 h 423939"/>
                <a:gd name="connsiteX271" fmla="*/ 141227 w 427130"/>
                <a:gd name="connsiteY271" fmla="*/ 295168 h 423939"/>
                <a:gd name="connsiteX272" fmla="*/ 139887 w 427130"/>
                <a:gd name="connsiteY272" fmla="*/ 293181 h 423939"/>
                <a:gd name="connsiteX273" fmla="*/ 139171 w 427130"/>
                <a:gd name="connsiteY273" fmla="*/ 292545 h 423939"/>
                <a:gd name="connsiteX274" fmla="*/ 137100 w 427130"/>
                <a:gd name="connsiteY274" fmla="*/ 290628 h 423939"/>
                <a:gd name="connsiteX275" fmla="*/ 135097 w 427130"/>
                <a:gd name="connsiteY275" fmla="*/ 288747 h 423939"/>
                <a:gd name="connsiteX276" fmla="*/ 133168 w 427130"/>
                <a:gd name="connsiteY276" fmla="*/ 286729 h 423939"/>
                <a:gd name="connsiteX277" fmla="*/ 131308 w 427130"/>
                <a:gd name="connsiteY277" fmla="*/ 284748 h 423939"/>
                <a:gd name="connsiteX278" fmla="*/ 129522 w 427130"/>
                <a:gd name="connsiteY278" fmla="*/ 282629 h 423939"/>
                <a:gd name="connsiteX279" fmla="*/ 127736 w 427130"/>
                <a:gd name="connsiteY279" fmla="*/ 280511 h 423939"/>
                <a:gd name="connsiteX280" fmla="*/ 126057 w 427130"/>
                <a:gd name="connsiteY280" fmla="*/ 278361 h 423939"/>
                <a:gd name="connsiteX281" fmla="*/ 124414 w 427130"/>
                <a:gd name="connsiteY281" fmla="*/ 276142 h 423939"/>
                <a:gd name="connsiteX282" fmla="*/ 122771 w 427130"/>
                <a:gd name="connsiteY282" fmla="*/ 273924 h 423939"/>
                <a:gd name="connsiteX283" fmla="*/ 121271 w 427130"/>
                <a:gd name="connsiteY283" fmla="*/ 271605 h 423939"/>
                <a:gd name="connsiteX284" fmla="*/ 119771 w 427130"/>
                <a:gd name="connsiteY284" fmla="*/ 269286 h 423939"/>
                <a:gd name="connsiteX285" fmla="*/ 118309 w 427130"/>
                <a:gd name="connsiteY285" fmla="*/ 266898 h 423939"/>
                <a:gd name="connsiteX286" fmla="*/ 117021 w 427130"/>
                <a:gd name="connsiteY286" fmla="*/ 264516 h 423939"/>
                <a:gd name="connsiteX287" fmla="*/ 115632 w 427130"/>
                <a:gd name="connsiteY287" fmla="*/ 261991 h 423939"/>
                <a:gd name="connsiteX288" fmla="*/ 114349 w 427130"/>
                <a:gd name="connsiteY288" fmla="*/ 259434 h 423939"/>
                <a:gd name="connsiteX289" fmla="*/ 113204 w 427130"/>
                <a:gd name="connsiteY289" fmla="*/ 256952 h 423939"/>
                <a:gd name="connsiteX290" fmla="*/ 111959 w 427130"/>
                <a:gd name="connsiteY290" fmla="*/ 254327 h 423939"/>
                <a:gd name="connsiteX291" fmla="*/ 110856 w 427130"/>
                <a:gd name="connsiteY291" fmla="*/ 251601 h 423939"/>
                <a:gd name="connsiteX292" fmla="*/ 109891 w 427130"/>
                <a:gd name="connsiteY292" fmla="*/ 248950 h 423939"/>
                <a:gd name="connsiteX293" fmla="*/ 108857 w 427130"/>
                <a:gd name="connsiteY293" fmla="*/ 246261 h 423939"/>
                <a:gd name="connsiteX294" fmla="*/ 107898 w 427130"/>
                <a:gd name="connsiteY294" fmla="*/ 243435 h 423939"/>
                <a:gd name="connsiteX295" fmla="*/ 107007 w 427130"/>
                <a:gd name="connsiteY295" fmla="*/ 240647 h 423939"/>
                <a:gd name="connsiteX296" fmla="*/ 106259 w 427130"/>
                <a:gd name="connsiteY296" fmla="*/ 237757 h 423939"/>
                <a:gd name="connsiteX297" fmla="*/ 105474 w 427130"/>
                <a:gd name="connsiteY297" fmla="*/ 234937 h 423939"/>
                <a:gd name="connsiteX298" fmla="*/ 104832 w 427130"/>
                <a:gd name="connsiteY298" fmla="*/ 232017 h 423939"/>
                <a:gd name="connsiteX299" fmla="*/ 104184 w 427130"/>
                <a:gd name="connsiteY299" fmla="*/ 229270 h 423939"/>
                <a:gd name="connsiteX300" fmla="*/ 103611 w 427130"/>
                <a:gd name="connsiteY300" fmla="*/ 226387 h 423939"/>
                <a:gd name="connsiteX301" fmla="*/ 103244 w 427130"/>
                <a:gd name="connsiteY301" fmla="*/ 223615 h 423939"/>
                <a:gd name="connsiteX302" fmla="*/ 102808 w 427130"/>
                <a:gd name="connsiteY302" fmla="*/ 220806 h 423939"/>
                <a:gd name="connsiteX303" fmla="*/ 102478 w 427130"/>
                <a:gd name="connsiteY303" fmla="*/ 217965 h 423939"/>
                <a:gd name="connsiteX304" fmla="*/ 102179 w 427130"/>
                <a:gd name="connsiteY304" fmla="*/ 215230 h 423939"/>
                <a:gd name="connsiteX305" fmla="*/ 102093 w 427130"/>
                <a:gd name="connsiteY305" fmla="*/ 212432 h 423939"/>
                <a:gd name="connsiteX306" fmla="*/ 101937 w 427130"/>
                <a:gd name="connsiteY306" fmla="*/ 209596 h 423939"/>
                <a:gd name="connsiteX307" fmla="*/ 101919 w 427130"/>
                <a:gd name="connsiteY307" fmla="*/ 206835 h 423939"/>
                <a:gd name="connsiteX308" fmla="*/ 101901 w 427130"/>
                <a:gd name="connsiteY308" fmla="*/ 204074 h 423939"/>
                <a:gd name="connsiteX309" fmla="*/ 101989 w 427130"/>
                <a:gd name="connsiteY309" fmla="*/ 201282 h 423939"/>
                <a:gd name="connsiteX310" fmla="*/ 102109 w 427130"/>
                <a:gd name="connsiteY310" fmla="*/ 198595 h 423939"/>
                <a:gd name="connsiteX311" fmla="*/ 102403 w 427130"/>
                <a:gd name="connsiteY311" fmla="*/ 195914 h 423939"/>
                <a:gd name="connsiteX312" fmla="*/ 102771 w 427130"/>
                <a:gd name="connsiteY312" fmla="*/ 193095 h 423939"/>
                <a:gd name="connsiteX313" fmla="*/ 103171 w 427130"/>
                <a:gd name="connsiteY313" fmla="*/ 190382 h 423939"/>
                <a:gd name="connsiteX314" fmla="*/ 103571 w 427130"/>
                <a:gd name="connsiteY314" fmla="*/ 187670 h 423939"/>
                <a:gd name="connsiteX315" fmla="*/ 104108 w 427130"/>
                <a:gd name="connsiteY315" fmla="*/ 185031 h 423939"/>
                <a:gd name="connsiteX316" fmla="*/ 104683 w 427130"/>
                <a:gd name="connsiteY316" fmla="*/ 182324 h 423939"/>
                <a:gd name="connsiteX317" fmla="*/ 105395 w 427130"/>
                <a:gd name="connsiteY317" fmla="*/ 179691 h 423939"/>
                <a:gd name="connsiteX318" fmla="*/ 106144 w 427130"/>
                <a:gd name="connsiteY318" fmla="*/ 176989 h 423939"/>
                <a:gd name="connsiteX319" fmla="*/ 106893 w 427130"/>
                <a:gd name="connsiteY319" fmla="*/ 174288 h 423939"/>
                <a:gd name="connsiteX320" fmla="*/ 107779 w 427130"/>
                <a:gd name="connsiteY320" fmla="*/ 171660 h 423939"/>
                <a:gd name="connsiteX321" fmla="*/ 108703 w 427130"/>
                <a:gd name="connsiteY321" fmla="*/ 168964 h 423939"/>
                <a:gd name="connsiteX322" fmla="*/ 109764 w 427130"/>
                <a:gd name="connsiteY322" fmla="*/ 166342 h 423939"/>
                <a:gd name="connsiteX323" fmla="*/ 110794 w 427130"/>
                <a:gd name="connsiteY323" fmla="*/ 163614 h 423939"/>
                <a:gd name="connsiteX324" fmla="*/ 111992 w 427130"/>
                <a:gd name="connsiteY324" fmla="*/ 161067 h 423939"/>
                <a:gd name="connsiteX325" fmla="*/ 112774 w 427130"/>
                <a:gd name="connsiteY325" fmla="*/ 159290 h 423939"/>
                <a:gd name="connsiteX326" fmla="*/ 113735 w 427130"/>
                <a:gd name="connsiteY326" fmla="*/ 154528 h 423939"/>
                <a:gd name="connsiteX327" fmla="*/ 141227 w 427130"/>
                <a:gd name="connsiteY327" fmla="*/ 113753 h 423939"/>
                <a:gd name="connsiteX328" fmla="*/ 155306 w 427130"/>
                <a:gd name="connsiteY328" fmla="*/ 104260 h 423939"/>
                <a:gd name="connsiteX329" fmla="*/ 156594 w 427130"/>
                <a:gd name="connsiteY329" fmla="*/ 103153 h 423939"/>
                <a:gd name="connsiteX330" fmla="*/ 159782 w 427130"/>
                <a:gd name="connsiteY330" fmla="*/ 100704 h 423939"/>
                <a:gd name="connsiteX331" fmla="*/ 162964 w 427130"/>
                <a:gd name="connsiteY331" fmla="*/ 98429 h 423939"/>
                <a:gd name="connsiteX332" fmla="*/ 166114 w 427130"/>
                <a:gd name="connsiteY332" fmla="*/ 96048 h 423939"/>
                <a:gd name="connsiteX333" fmla="*/ 169397 w 427130"/>
                <a:gd name="connsiteY333" fmla="*/ 93916 h 423939"/>
                <a:gd name="connsiteX334" fmla="*/ 172785 w 427130"/>
                <a:gd name="connsiteY334" fmla="*/ 91753 h 423939"/>
                <a:gd name="connsiteX335" fmla="*/ 176168 w 427130"/>
                <a:gd name="connsiteY335" fmla="*/ 89764 h 423939"/>
                <a:gd name="connsiteX336" fmla="*/ 179694 w 427130"/>
                <a:gd name="connsiteY336" fmla="*/ 87675 h 423939"/>
                <a:gd name="connsiteX337" fmla="*/ 180677 w 427130"/>
                <a:gd name="connsiteY337" fmla="*/ 87154 h 423939"/>
                <a:gd name="connsiteX338" fmla="*/ 182002 w 427130"/>
                <a:gd name="connsiteY338" fmla="*/ 86261 h 423939"/>
                <a:gd name="connsiteX339" fmla="*/ 182584 w 427130"/>
                <a:gd name="connsiteY339" fmla="*/ 86143 h 423939"/>
                <a:gd name="connsiteX340" fmla="*/ 183177 w 427130"/>
                <a:gd name="connsiteY340" fmla="*/ 85829 h 423939"/>
                <a:gd name="connsiteX341" fmla="*/ 186798 w 427130"/>
                <a:gd name="connsiteY341" fmla="*/ 84057 h 423939"/>
                <a:gd name="connsiteX342" fmla="*/ 190525 w 427130"/>
                <a:gd name="connsiteY342" fmla="*/ 82254 h 423939"/>
                <a:gd name="connsiteX343" fmla="*/ 194315 w 427130"/>
                <a:gd name="connsiteY343" fmla="*/ 80662 h 423939"/>
                <a:gd name="connsiteX344" fmla="*/ 198104 w 427130"/>
                <a:gd name="connsiteY344" fmla="*/ 79070 h 423939"/>
                <a:gd name="connsiteX345" fmla="*/ 201963 w 427130"/>
                <a:gd name="connsiteY345" fmla="*/ 77516 h 423939"/>
                <a:gd name="connsiteX346" fmla="*/ 205922 w 427130"/>
                <a:gd name="connsiteY346" fmla="*/ 76104 h 423939"/>
                <a:gd name="connsiteX347" fmla="*/ 209912 w 427130"/>
                <a:gd name="connsiteY347" fmla="*/ 74799 h 423939"/>
                <a:gd name="connsiteX348" fmla="*/ 214009 w 427130"/>
                <a:gd name="connsiteY348" fmla="*/ 73461 h 423939"/>
                <a:gd name="connsiteX349" fmla="*/ 218062 w 427130"/>
                <a:gd name="connsiteY349" fmla="*/ 72367 h 423939"/>
                <a:gd name="connsiteX350" fmla="*/ 222185 w 427130"/>
                <a:gd name="connsiteY350" fmla="*/ 71310 h 423939"/>
                <a:gd name="connsiteX351" fmla="*/ 226270 w 427130"/>
                <a:gd name="connsiteY351" fmla="*/ 70322 h 423939"/>
                <a:gd name="connsiteX352" fmla="*/ 230281 w 427130"/>
                <a:gd name="connsiteY352" fmla="*/ 69471 h 423939"/>
                <a:gd name="connsiteX353" fmla="*/ 234361 w 427130"/>
                <a:gd name="connsiteY353" fmla="*/ 68658 h 423939"/>
                <a:gd name="connsiteX354" fmla="*/ 238436 w 427130"/>
                <a:gd name="connsiteY354" fmla="*/ 68018 h 423939"/>
                <a:gd name="connsiteX355" fmla="*/ 242436 w 427130"/>
                <a:gd name="connsiteY355" fmla="*/ 67517 h 423939"/>
                <a:gd name="connsiteX356" fmla="*/ 246505 w 427130"/>
                <a:gd name="connsiteY356" fmla="*/ 67052 h 423939"/>
                <a:gd name="connsiteX357" fmla="*/ 250537 w 427130"/>
                <a:gd name="connsiteY357" fmla="*/ 66656 h 423939"/>
                <a:gd name="connsiteX358" fmla="*/ 254494 w 427130"/>
                <a:gd name="connsiteY358" fmla="*/ 66398 h 423939"/>
                <a:gd name="connsiteX359" fmla="*/ 258446 w 427130"/>
                <a:gd name="connsiteY359" fmla="*/ 66314 h 423939"/>
                <a:gd name="connsiteX360" fmla="*/ 262398 w 427130"/>
                <a:gd name="connsiteY360" fmla="*/ 66230 h 423939"/>
                <a:gd name="connsiteX361" fmla="*/ 266451 w 427130"/>
                <a:gd name="connsiteY361" fmla="*/ 66289 h 423939"/>
                <a:gd name="connsiteX362" fmla="*/ 270360 w 427130"/>
                <a:gd name="connsiteY362" fmla="*/ 66448 h 423939"/>
                <a:gd name="connsiteX363" fmla="*/ 274338 w 427130"/>
                <a:gd name="connsiteY363" fmla="*/ 66644 h 423939"/>
                <a:gd name="connsiteX364" fmla="*/ 278274 w 427130"/>
                <a:gd name="connsiteY364" fmla="*/ 67084 h 423939"/>
                <a:gd name="connsiteX365" fmla="*/ 282210 w 427130"/>
                <a:gd name="connsiteY365" fmla="*/ 67524 h 423939"/>
                <a:gd name="connsiteX366" fmla="*/ 286140 w 427130"/>
                <a:gd name="connsiteY366" fmla="*/ 68138 h 423939"/>
                <a:gd name="connsiteX367" fmla="*/ 290107 w 427130"/>
                <a:gd name="connsiteY367" fmla="*/ 68683 h 423939"/>
                <a:gd name="connsiteX368" fmla="*/ 293857 w 427130"/>
                <a:gd name="connsiteY368" fmla="*/ 69466 h 423939"/>
                <a:gd name="connsiteX369" fmla="*/ 297813 w 427130"/>
                <a:gd name="connsiteY369" fmla="*/ 70361 h 423939"/>
                <a:gd name="connsiteX370" fmla="*/ 301732 w 427130"/>
                <a:gd name="connsiteY370" fmla="*/ 71324 h 423939"/>
                <a:gd name="connsiteX371" fmla="*/ 305508 w 427130"/>
                <a:gd name="connsiteY371" fmla="*/ 72388 h 423939"/>
                <a:gd name="connsiteX372" fmla="*/ 309385 w 427130"/>
                <a:gd name="connsiteY372" fmla="*/ 73594 h 423939"/>
                <a:gd name="connsiteX373" fmla="*/ 313156 w 427130"/>
                <a:gd name="connsiteY373" fmla="*/ 74832 h 423939"/>
                <a:gd name="connsiteX374" fmla="*/ 317095 w 427130"/>
                <a:gd name="connsiteY374" fmla="*/ 76250 h 423939"/>
                <a:gd name="connsiteX375" fmla="*/ 320861 w 427130"/>
                <a:gd name="connsiteY375" fmla="*/ 77663 h 423939"/>
                <a:gd name="connsiteX376" fmla="*/ 324726 w 427130"/>
                <a:gd name="connsiteY376" fmla="*/ 79219 h 423939"/>
                <a:gd name="connsiteX377" fmla="*/ 328480 w 427130"/>
                <a:gd name="connsiteY377" fmla="*/ 80980 h 423939"/>
                <a:gd name="connsiteX378" fmla="*/ 332340 w 427130"/>
                <a:gd name="connsiteY378" fmla="*/ 82710 h 423939"/>
                <a:gd name="connsiteX379" fmla="*/ 336126 w 427130"/>
                <a:gd name="connsiteY379" fmla="*/ 84578 h 423939"/>
                <a:gd name="connsiteX380" fmla="*/ 339906 w 427130"/>
                <a:gd name="connsiteY380" fmla="*/ 86620 h 423939"/>
                <a:gd name="connsiteX381" fmla="*/ 343549 w 427130"/>
                <a:gd name="connsiteY381" fmla="*/ 88588 h 423939"/>
                <a:gd name="connsiteX382" fmla="*/ 347255 w 427130"/>
                <a:gd name="connsiteY382" fmla="*/ 90767 h 423939"/>
                <a:gd name="connsiteX383" fmla="*/ 350819 w 427130"/>
                <a:gd name="connsiteY383" fmla="*/ 93047 h 423939"/>
                <a:gd name="connsiteX384" fmla="*/ 354281 w 427130"/>
                <a:gd name="connsiteY384" fmla="*/ 95184 h 423939"/>
                <a:gd name="connsiteX385" fmla="*/ 357702 w 427130"/>
                <a:gd name="connsiteY385" fmla="*/ 97564 h 423939"/>
                <a:gd name="connsiteX386" fmla="*/ 361016 w 427130"/>
                <a:gd name="connsiteY386" fmla="*/ 99975 h 423939"/>
                <a:gd name="connsiteX387" fmla="*/ 364224 w 427130"/>
                <a:gd name="connsiteY387" fmla="*/ 102418 h 423939"/>
                <a:gd name="connsiteX388" fmla="*/ 367464 w 427130"/>
                <a:gd name="connsiteY388" fmla="*/ 104967 h 423939"/>
                <a:gd name="connsiteX389" fmla="*/ 370530 w 427130"/>
                <a:gd name="connsiteY389" fmla="*/ 107511 h 423939"/>
                <a:gd name="connsiteX390" fmla="*/ 373558 w 427130"/>
                <a:gd name="connsiteY390" fmla="*/ 110123 h 423939"/>
                <a:gd name="connsiteX391" fmla="*/ 376444 w 427130"/>
                <a:gd name="connsiteY391" fmla="*/ 112835 h 423939"/>
                <a:gd name="connsiteX392" fmla="*/ 379292 w 427130"/>
                <a:gd name="connsiteY392" fmla="*/ 115617 h 423939"/>
                <a:gd name="connsiteX393" fmla="*/ 382135 w 427130"/>
                <a:gd name="connsiteY393" fmla="*/ 118572 h 423939"/>
                <a:gd name="connsiteX394" fmla="*/ 384772 w 427130"/>
                <a:gd name="connsiteY394" fmla="*/ 121417 h 423939"/>
                <a:gd name="connsiteX395" fmla="*/ 387371 w 427130"/>
                <a:gd name="connsiteY395" fmla="*/ 124330 h 423939"/>
                <a:gd name="connsiteX396" fmla="*/ 389897 w 427130"/>
                <a:gd name="connsiteY396" fmla="*/ 127380 h 423939"/>
                <a:gd name="connsiteX397" fmla="*/ 392422 w 427130"/>
                <a:gd name="connsiteY397" fmla="*/ 130430 h 423939"/>
                <a:gd name="connsiteX398" fmla="*/ 394836 w 427130"/>
                <a:gd name="connsiteY398" fmla="*/ 133687 h 423939"/>
                <a:gd name="connsiteX399" fmla="*/ 397044 w 427130"/>
                <a:gd name="connsiteY399" fmla="*/ 136832 h 423939"/>
                <a:gd name="connsiteX400" fmla="*/ 399315 w 427130"/>
                <a:gd name="connsiteY400" fmla="*/ 140189 h 423939"/>
                <a:gd name="connsiteX401" fmla="*/ 401411 w 427130"/>
                <a:gd name="connsiteY401" fmla="*/ 143540 h 423939"/>
                <a:gd name="connsiteX402" fmla="*/ 403471 w 427130"/>
                <a:gd name="connsiteY402" fmla="*/ 146960 h 423939"/>
                <a:gd name="connsiteX403" fmla="*/ 405456 w 427130"/>
                <a:gd name="connsiteY403" fmla="*/ 150517 h 423939"/>
                <a:gd name="connsiteX404" fmla="*/ 407303 w 427130"/>
                <a:gd name="connsiteY404" fmla="*/ 154000 h 423939"/>
                <a:gd name="connsiteX405" fmla="*/ 409214 w 427130"/>
                <a:gd name="connsiteY405" fmla="*/ 157695 h 423939"/>
                <a:gd name="connsiteX406" fmla="*/ 410882 w 427130"/>
                <a:gd name="connsiteY406" fmla="*/ 161347 h 423939"/>
                <a:gd name="connsiteX407" fmla="*/ 412581 w 427130"/>
                <a:gd name="connsiteY407" fmla="*/ 165105 h 423939"/>
                <a:gd name="connsiteX408" fmla="*/ 414174 w 427130"/>
                <a:gd name="connsiteY408" fmla="*/ 168895 h 423939"/>
                <a:gd name="connsiteX409" fmla="*/ 415662 w 427130"/>
                <a:gd name="connsiteY409" fmla="*/ 172716 h 423939"/>
                <a:gd name="connsiteX410" fmla="*/ 417112 w 427130"/>
                <a:gd name="connsiteY410" fmla="*/ 176606 h 423939"/>
                <a:gd name="connsiteX411" fmla="*/ 418451 w 427130"/>
                <a:gd name="connsiteY411" fmla="*/ 180701 h 423939"/>
                <a:gd name="connsiteX412" fmla="*/ 419722 w 427130"/>
                <a:gd name="connsiteY412" fmla="*/ 184760 h 423939"/>
                <a:gd name="connsiteX413" fmla="*/ 420992 w 427130"/>
                <a:gd name="connsiteY413" fmla="*/ 188819 h 423939"/>
                <a:gd name="connsiteX414" fmla="*/ 421982 w 427130"/>
                <a:gd name="connsiteY414" fmla="*/ 192904 h 423939"/>
                <a:gd name="connsiteX415" fmla="*/ 422972 w 427130"/>
                <a:gd name="connsiteY415" fmla="*/ 196988 h 423939"/>
                <a:gd name="connsiteX416" fmla="*/ 423893 w 427130"/>
                <a:gd name="connsiteY416" fmla="*/ 201036 h 423939"/>
                <a:gd name="connsiteX417" fmla="*/ 424640 w 427130"/>
                <a:gd name="connsiteY417" fmla="*/ 205078 h 423939"/>
                <a:gd name="connsiteX418" fmla="*/ 425243 w 427130"/>
                <a:gd name="connsiteY418" fmla="*/ 209221 h 423939"/>
                <a:gd name="connsiteX419" fmla="*/ 425815 w 427130"/>
                <a:gd name="connsiteY419" fmla="*/ 213257 h 423939"/>
                <a:gd name="connsiteX420" fmla="*/ 426250 w 427130"/>
                <a:gd name="connsiteY420" fmla="*/ 217219 h 423939"/>
                <a:gd name="connsiteX421" fmla="*/ 426684 w 427130"/>
                <a:gd name="connsiteY421" fmla="*/ 221182 h 423939"/>
                <a:gd name="connsiteX422" fmla="*/ 426870 w 427130"/>
                <a:gd name="connsiteY422" fmla="*/ 225276 h 423939"/>
                <a:gd name="connsiteX423" fmla="*/ 427130 w 427130"/>
                <a:gd name="connsiteY423" fmla="*/ 229233 h 423939"/>
                <a:gd name="connsiteX424" fmla="*/ 427110 w 427130"/>
                <a:gd name="connsiteY424" fmla="*/ 233215 h 423939"/>
                <a:gd name="connsiteX425" fmla="*/ 427126 w 427130"/>
                <a:gd name="connsiteY425" fmla="*/ 237129 h 423939"/>
                <a:gd name="connsiteX426" fmla="*/ 426931 w 427130"/>
                <a:gd name="connsiteY426" fmla="*/ 241107 h 423939"/>
                <a:gd name="connsiteX427" fmla="*/ 426630 w 427130"/>
                <a:gd name="connsiteY427" fmla="*/ 245115 h 423939"/>
                <a:gd name="connsiteX428" fmla="*/ 426404 w 427130"/>
                <a:gd name="connsiteY428" fmla="*/ 248987 h 423939"/>
                <a:gd name="connsiteX429" fmla="*/ 425897 w 427130"/>
                <a:gd name="connsiteY429" fmla="*/ 252884 h 423939"/>
                <a:gd name="connsiteX430" fmla="*/ 425352 w 427130"/>
                <a:gd name="connsiteY430" fmla="*/ 256850 h 423939"/>
                <a:gd name="connsiteX431" fmla="*/ 424671 w 427130"/>
                <a:gd name="connsiteY431" fmla="*/ 260742 h 423939"/>
                <a:gd name="connsiteX432" fmla="*/ 423883 w 427130"/>
                <a:gd name="connsiteY432" fmla="*/ 264666 h 423939"/>
                <a:gd name="connsiteX433" fmla="*/ 423096 w 427130"/>
                <a:gd name="connsiteY433" fmla="*/ 268589 h 423939"/>
                <a:gd name="connsiteX434" fmla="*/ 422102 w 427130"/>
                <a:gd name="connsiteY434" fmla="*/ 272401 h 423939"/>
                <a:gd name="connsiteX435" fmla="*/ 421034 w 427130"/>
                <a:gd name="connsiteY435" fmla="*/ 276351 h 423939"/>
                <a:gd name="connsiteX436" fmla="*/ 419866 w 427130"/>
                <a:gd name="connsiteY436" fmla="*/ 280157 h 423939"/>
                <a:gd name="connsiteX437" fmla="*/ 418592 w 427130"/>
                <a:gd name="connsiteY437" fmla="*/ 283995 h 423939"/>
                <a:gd name="connsiteX438" fmla="*/ 417249 w 427130"/>
                <a:gd name="connsiteY438" fmla="*/ 287796 h 423939"/>
                <a:gd name="connsiteX439" fmla="*/ 415800 w 427130"/>
                <a:gd name="connsiteY439" fmla="*/ 291629 h 423939"/>
                <a:gd name="connsiteX440" fmla="*/ 414145 w 427130"/>
                <a:gd name="connsiteY440" fmla="*/ 295350 h 423939"/>
                <a:gd name="connsiteX441" fmla="*/ 412485 w 427130"/>
                <a:gd name="connsiteY441" fmla="*/ 299245 h 423939"/>
                <a:gd name="connsiteX442" fmla="*/ 410724 w 427130"/>
                <a:gd name="connsiteY442" fmla="*/ 302998 h 423939"/>
                <a:gd name="connsiteX443" fmla="*/ 408857 w 427130"/>
                <a:gd name="connsiteY443" fmla="*/ 306782 h 423939"/>
                <a:gd name="connsiteX444" fmla="*/ 406922 w 427130"/>
                <a:gd name="connsiteY444" fmla="*/ 310530 h 423939"/>
                <a:gd name="connsiteX445" fmla="*/ 404181 w 427130"/>
                <a:gd name="connsiteY445" fmla="*/ 315439 h 423939"/>
                <a:gd name="connsiteX446" fmla="*/ 401414 w 427130"/>
                <a:gd name="connsiteY446" fmla="*/ 320068 h 423939"/>
                <a:gd name="connsiteX447" fmla="*/ 398610 w 427130"/>
                <a:gd name="connsiteY447" fmla="*/ 324766 h 423939"/>
                <a:gd name="connsiteX448" fmla="*/ 395600 w 427130"/>
                <a:gd name="connsiteY448" fmla="*/ 329353 h 423939"/>
                <a:gd name="connsiteX449" fmla="*/ 392526 w 427130"/>
                <a:gd name="connsiteY449" fmla="*/ 333728 h 423939"/>
                <a:gd name="connsiteX450" fmla="*/ 389453 w 427130"/>
                <a:gd name="connsiteY450" fmla="*/ 338103 h 423939"/>
                <a:gd name="connsiteX451" fmla="*/ 386279 w 427130"/>
                <a:gd name="connsiteY451" fmla="*/ 342334 h 423939"/>
                <a:gd name="connsiteX452" fmla="*/ 382936 w 427130"/>
                <a:gd name="connsiteY452" fmla="*/ 346386 h 423939"/>
                <a:gd name="connsiteX453" fmla="*/ 379593 w 427130"/>
                <a:gd name="connsiteY453" fmla="*/ 350438 h 423939"/>
                <a:gd name="connsiteX454" fmla="*/ 376150 w 427130"/>
                <a:gd name="connsiteY454" fmla="*/ 354347 h 423939"/>
                <a:gd name="connsiteX455" fmla="*/ 372675 w 427130"/>
                <a:gd name="connsiteY455" fmla="*/ 358150 h 423939"/>
                <a:gd name="connsiteX456" fmla="*/ 369062 w 427130"/>
                <a:gd name="connsiteY456" fmla="*/ 361879 h 423939"/>
                <a:gd name="connsiteX457" fmla="*/ 365244 w 427130"/>
                <a:gd name="connsiteY457" fmla="*/ 365496 h 423939"/>
                <a:gd name="connsiteX458" fmla="*/ 361568 w 427130"/>
                <a:gd name="connsiteY458" fmla="*/ 369013 h 423939"/>
                <a:gd name="connsiteX459" fmla="*/ 357581 w 427130"/>
                <a:gd name="connsiteY459" fmla="*/ 372450 h 423939"/>
                <a:gd name="connsiteX460" fmla="*/ 353704 w 427130"/>
                <a:gd name="connsiteY460" fmla="*/ 375682 h 423939"/>
                <a:gd name="connsiteX461" fmla="*/ 349585 w 427130"/>
                <a:gd name="connsiteY461" fmla="*/ 378870 h 423939"/>
                <a:gd name="connsiteX462" fmla="*/ 345502 w 427130"/>
                <a:gd name="connsiteY462" fmla="*/ 381990 h 423939"/>
                <a:gd name="connsiteX463" fmla="*/ 341250 w 427130"/>
                <a:gd name="connsiteY463" fmla="*/ 384930 h 423939"/>
                <a:gd name="connsiteX464" fmla="*/ 336930 w 427130"/>
                <a:gd name="connsiteY464" fmla="*/ 387832 h 423939"/>
                <a:gd name="connsiteX465" fmla="*/ 332509 w 427130"/>
                <a:gd name="connsiteY465" fmla="*/ 390592 h 423939"/>
                <a:gd name="connsiteX466" fmla="*/ 328057 w 427130"/>
                <a:gd name="connsiteY466" fmla="*/ 393246 h 423939"/>
                <a:gd name="connsiteX467" fmla="*/ 323536 w 427130"/>
                <a:gd name="connsiteY467" fmla="*/ 395862 h 423939"/>
                <a:gd name="connsiteX468" fmla="*/ 318914 w 427130"/>
                <a:gd name="connsiteY468" fmla="*/ 398336 h 423939"/>
                <a:gd name="connsiteX469" fmla="*/ 314087 w 427130"/>
                <a:gd name="connsiteY469" fmla="*/ 400698 h 423939"/>
                <a:gd name="connsiteX470" fmla="*/ 309296 w 427130"/>
                <a:gd name="connsiteY470" fmla="*/ 402992 h 423939"/>
                <a:gd name="connsiteX471" fmla="*/ 304443 w 427130"/>
                <a:gd name="connsiteY471" fmla="*/ 405074 h 423939"/>
                <a:gd name="connsiteX472" fmla="*/ 299483 w 427130"/>
                <a:gd name="connsiteY472" fmla="*/ 407187 h 423939"/>
                <a:gd name="connsiteX473" fmla="*/ 294317 w 427130"/>
                <a:gd name="connsiteY473" fmla="*/ 409190 h 423939"/>
                <a:gd name="connsiteX474" fmla="*/ 289194 w 427130"/>
                <a:gd name="connsiteY474" fmla="*/ 410948 h 423939"/>
                <a:gd name="connsiteX475" fmla="*/ 284002 w 427130"/>
                <a:gd name="connsiteY475" fmla="*/ 412670 h 423939"/>
                <a:gd name="connsiteX476" fmla="*/ 278636 w 427130"/>
                <a:gd name="connsiteY476" fmla="*/ 414386 h 423939"/>
                <a:gd name="connsiteX477" fmla="*/ 273343 w 427130"/>
                <a:gd name="connsiteY477" fmla="*/ 415965 h 423939"/>
                <a:gd name="connsiteX478" fmla="*/ 267919 w 427130"/>
                <a:gd name="connsiteY478" fmla="*/ 417295 h 423939"/>
                <a:gd name="connsiteX479" fmla="*/ 262601 w 427130"/>
                <a:gd name="connsiteY479" fmla="*/ 418594 h 423939"/>
                <a:gd name="connsiteX480" fmla="*/ 257325 w 427130"/>
                <a:gd name="connsiteY480" fmla="*/ 419649 h 423939"/>
                <a:gd name="connsiteX481" fmla="*/ 252049 w 427130"/>
                <a:gd name="connsiteY481" fmla="*/ 420704 h 423939"/>
                <a:gd name="connsiteX482" fmla="*/ 246710 w 427130"/>
                <a:gd name="connsiteY482" fmla="*/ 421548 h 423939"/>
                <a:gd name="connsiteX483" fmla="*/ 241445 w 427130"/>
                <a:gd name="connsiteY483" fmla="*/ 422254 h 423939"/>
                <a:gd name="connsiteX484" fmla="*/ 236149 w 427130"/>
                <a:gd name="connsiteY484" fmla="*/ 422854 h 423939"/>
                <a:gd name="connsiteX485" fmla="*/ 230926 w 427130"/>
                <a:gd name="connsiteY485" fmla="*/ 423317 h 423939"/>
                <a:gd name="connsiteX486" fmla="*/ 225673 w 427130"/>
                <a:gd name="connsiteY486" fmla="*/ 423674 h 423939"/>
                <a:gd name="connsiteX487" fmla="*/ 220493 w 427130"/>
                <a:gd name="connsiteY487" fmla="*/ 423894 h 423939"/>
                <a:gd name="connsiteX488" fmla="*/ 215319 w 427130"/>
                <a:gd name="connsiteY488" fmla="*/ 423939 h 423939"/>
                <a:gd name="connsiteX489" fmla="*/ 210113 w 427130"/>
                <a:gd name="connsiteY489" fmla="*/ 423878 h 423939"/>
                <a:gd name="connsiteX490" fmla="*/ 204913 w 427130"/>
                <a:gd name="connsiteY490" fmla="*/ 423643 h 423939"/>
                <a:gd name="connsiteX491" fmla="*/ 199750 w 427130"/>
                <a:gd name="connsiteY491" fmla="*/ 423339 h 423939"/>
                <a:gd name="connsiteX492" fmla="*/ 194592 w 427130"/>
                <a:gd name="connsiteY492" fmla="*/ 422860 h 423939"/>
                <a:gd name="connsiteX493" fmla="*/ 189509 w 427130"/>
                <a:gd name="connsiteY493" fmla="*/ 422244 h 423939"/>
                <a:gd name="connsiteX494" fmla="*/ 184356 w 427130"/>
                <a:gd name="connsiteY494" fmla="*/ 421591 h 423939"/>
                <a:gd name="connsiteX495" fmla="*/ 179284 w 427130"/>
                <a:gd name="connsiteY495" fmla="*/ 420626 h 423939"/>
                <a:gd name="connsiteX496" fmla="*/ 174106 w 427130"/>
                <a:gd name="connsiteY496" fmla="*/ 419693 h 423939"/>
                <a:gd name="connsiteX497" fmla="*/ 169076 w 427130"/>
                <a:gd name="connsiteY497" fmla="*/ 418485 h 423939"/>
                <a:gd name="connsiteX498" fmla="*/ 164046 w 427130"/>
                <a:gd name="connsiteY498" fmla="*/ 417277 h 423939"/>
                <a:gd name="connsiteX499" fmla="*/ 158953 w 427130"/>
                <a:gd name="connsiteY499" fmla="*/ 415857 h 423939"/>
                <a:gd name="connsiteX500" fmla="*/ 153897 w 427130"/>
                <a:gd name="connsiteY500" fmla="*/ 414368 h 423939"/>
                <a:gd name="connsiteX501" fmla="*/ 148952 w 427130"/>
                <a:gd name="connsiteY501" fmla="*/ 412673 h 423939"/>
                <a:gd name="connsiteX502" fmla="*/ 143976 w 427130"/>
                <a:gd name="connsiteY502" fmla="*/ 410873 h 423939"/>
                <a:gd name="connsiteX503" fmla="*/ 138931 w 427130"/>
                <a:gd name="connsiteY503" fmla="*/ 409035 h 423939"/>
                <a:gd name="connsiteX504" fmla="*/ 133966 w 427130"/>
                <a:gd name="connsiteY504" fmla="*/ 406886 h 423939"/>
                <a:gd name="connsiteX505" fmla="*/ 129001 w 427130"/>
                <a:gd name="connsiteY505" fmla="*/ 404736 h 423939"/>
                <a:gd name="connsiteX506" fmla="*/ 124041 w 427130"/>
                <a:gd name="connsiteY506" fmla="*/ 402412 h 423939"/>
                <a:gd name="connsiteX507" fmla="*/ 119118 w 427130"/>
                <a:gd name="connsiteY507" fmla="*/ 400019 h 423939"/>
                <a:gd name="connsiteX508" fmla="*/ 114169 w 427130"/>
                <a:gd name="connsiteY508" fmla="*/ 397346 h 423939"/>
                <a:gd name="connsiteX509" fmla="*/ 109289 w 427130"/>
                <a:gd name="connsiteY509" fmla="*/ 394710 h 423939"/>
                <a:gd name="connsiteX510" fmla="*/ 104521 w 427130"/>
                <a:gd name="connsiteY510" fmla="*/ 391867 h 423939"/>
                <a:gd name="connsiteX511" fmla="*/ 99926 w 427130"/>
                <a:gd name="connsiteY511" fmla="*/ 389031 h 423939"/>
                <a:gd name="connsiteX512" fmla="*/ 95338 w 427130"/>
                <a:gd name="connsiteY512" fmla="*/ 386020 h 423939"/>
                <a:gd name="connsiteX513" fmla="*/ 90887 w 427130"/>
                <a:gd name="connsiteY513" fmla="*/ 383083 h 423939"/>
                <a:gd name="connsiteX514" fmla="*/ 86584 w 427130"/>
                <a:gd name="connsiteY514" fmla="*/ 379871 h 423939"/>
                <a:gd name="connsiteX515" fmla="*/ 82350 w 427130"/>
                <a:gd name="connsiteY515" fmla="*/ 376696 h 423939"/>
                <a:gd name="connsiteX516" fmla="*/ 78153 w 427130"/>
                <a:gd name="connsiteY516" fmla="*/ 373453 h 423939"/>
                <a:gd name="connsiteX517" fmla="*/ 74136 w 427130"/>
                <a:gd name="connsiteY517" fmla="*/ 370041 h 423939"/>
                <a:gd name="connsiteX518" fmla="*/ 70156 w 427130"/>
                <a:gd name="connsiteY518" fmla="*/ 366560 h 423939"/>
                <a:gd name="connsiteX519" fmla="*/ 66388 w 427130"/>
                <a:gd name="connsiteY519" fmla="*/ 363015 h 423939"/>
                <a:gd name="connsiteX520" fmla="*/ 62658 w 427130"/>
                <a:gd name="connsiteY520" fmla="*/ 359403 h 423939"/>
                <a:gd name="connsiteX521" fmla="*/ 59070 w 427130"/>
                <a:gd name="connsiteY521" fmla="*/ 355689 h 423939"/>
                <a:gd name="connsiteX522" fmla="*/ 55519 w 427130"/>
                <a:gd name="connsiteY522" fmla="*/ 351908 h 423939"/>
                <a:gd name="connsiteX523" fmla="*/ 52111 w 427130"/>
                <a:gd name="connsiteY523" fmla="*/ 348025 h 423939"/>
                <a:gd name="connsiteX524" fmla="*/ 48809 w 427130"/>
                <a:gd name="connsiteY524" fmla="*/ 344112 h 423939"/>
                <a:gd name="connsiteX525" fmla="*/ 45581 w 427130"/>
                <a:gd name="connsiteY525" fmla="*/ 340061 h 423939"/>
                <a:gd name="connsiteX526" fmla="*/ 42496 w 427130"/>
                <a:gd name="connsiteY526" fmla="*/ 335909 h 423939"/>
                <a:gd name="connsiteX527" fmla="*/ 39448 w 427130"/>
                <a:gd name="connsiteY527" fmla="*/ 331689 h 423939"/>
                <a:gd name="connsiteX528" fmla="*/ 36544 w 427130"/>
                <a:gd name="connsiteY528" fmla="*/ 327369 h 423939"/>
                <a:gd name="connsiteX529" fmla="*/ 33745 w 427130"/>
                <a:gd name="connsiteY529" fmla="*/ 323017 h 423939"/>
                <a:gd name="connsiteX530" fmla="*/ 31089 w 427130"/>
                <a:gd name="connsiteY530" fmla="*/ 318564 h 423939"/>
                <a:gd name="connsiteX531" fmla="*/ 28438 w 427130"/>
                <a:gd name="connsiteY531" fmla="*/ 313938 h 423939"/>
                <a:gd name="connsiteX532" fmla="*/ 26031 w 427130"/>
                <a:gd name="connsiteY532" fmla="*/ 309354 h 423939"/>
                <a:gd name="connsiteX533" fmla="*/ 23629 w 427130"/>
                <a:gd name="connsiteY533" fmla="*/ 304595 h 423939"/>
                <a:gd name="connsiteX534" fmla="*/ 21334 w 427130"/>
                <a:gd name="connsiteY534" fmla="*/ 299805 h 423939"/>
                <a:gd name="connsiteX535" fmla="*/ 19112 w 427130"/>
                <a:gd name="connsiteY535" fmla="*/ 294877 h 423939"/>
                <a:gd name="connsiteX536" fmla="*/ 17033 w 427130"/>
                <a:gd name="connsiteY536" fmla="*/ 289849 h 423939"/>
                <a:gd name="connsiteX537" fmla="*/ 15129 w 427130"/>
                <a:gd name="connsiteY537" fmla="*/ 284827 h 423939"/>
                <a:gd name="connsiteX538" fmla="*/ 13194 w 427130"/>
                <a:gd name="connsiteY538" fmla="*/ 279699 h 423939"/>
                <a:gd name="connsiteX539" fmla="*/ 11438 w 427130"/>
                <a:gd name="connsiteY539" fmla="*/ 274402 h 423939"/>
                <a:gd name="connsiteX540" fmla="*/ 9820 w 427130"/>
                <a:gd name="connsiteY540" fmla="*/ 269179 h 423939"/>
                <a:gd name="connsiteX541" fmla="*/ 8244 w 427130"/>
                <a:gd name="connsiteY541" fmla="*/ 263712 h 423939"/>
                <a:gd name="connsiteX542" fmla="*/ 6769 w 427130"/>
                <a:gd name="connsiteY542" fmla="*/ 258389 h 423939"/>
                <a:gd name="connsiteX543" fmla="*/ 5574 w 427130"/>
                <a:gd name="connsiteY543" fmla="*/ 253040 h 423939"/>
                <a:gd name="connsiteX544" fmla="*/ 4411 w 427130"/>
                <a:gd name="connsiteY544" fmla="*/ 247797 h 423939"/>
                <a:gd name="connsiteX545" fmla="*/ 3460 w 427130"/>
                <a:gd name="connsiteY545" fmla="*/ 242490 h 423939"/>
                <a:gd name="connsiteX546" fmla="*/ 2508 w 427130"/>
                <a:gd name="connsiteY546" fmla="*/ 237184 h 423939"/>
                <a:gd name="connsiteX547" fmla="*/ 1731 w 427130"/>
                <a:gd name="connsiteY547" fmla="*/ 231883 h 423939"/>
                <a:gd name="connsiteX548" fmla="*/ 1161 w 427130"/>
                <a:gd name="connsiteY548" fmla="*/ 226693 h 423939"/>
                <a:gd name="connsiteX549" fmla="*/ 696 w 427130"/>
                <a:gd name="connsiteY549" fmla="*/ 221472 h 423939"/>
                <a:gd name="connsiteX550" fmla="*/ 406 w 427130"/>
                <a:gd name="connsiteY550" fmla="*/ 216256 h 423939"/>
                <a:gd name="connsiteX551" fmla="*/ 115 w 427130"/>
                <a:gd name="connsiteY551" fmla="*/ 211041 h 423939"/>
                <a:gd name="connsiteX552" fmla="*/ 0 w 427130"/>
                <a:gd name="connsiteY552" fmla="*/ 205830 h 423939"/>
                <a:gd name="connsiteX553" fmla="*/ 164 w 427130"/>
                <a:gd name="connsiteY553" fmla="*/ 200594 h 423939"/>
                <a:gd name="connsiteX554" fmla="*/ 292 w 427130"/>
                <a:gd name="connsiteY554" fmla="*/ 195427 h 423939"/>
                <a:gd name="connsiteX555" fmla="*/ 557 w 427130"/>
                <a:gd name="connsiteY555" fmla="*/ 190334 h 423939"/>
                <a:gd name="connsiteX556" fmla="*/ 1034 w 427130"/>
                <a:gd name="connsiteY556" fmla="*/ 185178 h 423939"/>
                <a:gd name="connsiteX557" fmla="*/ 1685 w 427130"/>
                <a:gd name="connsiteY557" fmla="*/ 180027 h 423939"/>
                <a:gd name="connsiteX558" fmla="*/ 2368 w 427130"/>
                <a:gd name="connsiteY558" fmla="*/ 174982 h 423939"/>
                <a:gd name="connsiteX559" fmla="*/ 3263 w 427130"/>
                <a:gd name="connsiteY559" fmla="*/ 169874 h 423939"/>
                <a:gd name="connsiteX560" fmla="*/ 4195 w 427130"/>
                <a:gd name="connsiteY560" fmla="*/ 164697 h 423939"/>
                <a:gd name="connsiteX561" fmla="*/ 5333 w 427130"/>
                <a:gd name="connsiteY561" fmla="*/ 159632 h 423939"/>
                <a:gd name="connsiteX562" fmla="*/ 6608 w 427130"/>
                <a:gd name="connsiteY562" fmla="*/ 154641 h 423939"/>
                <a:gd name="connsiteX563" fmla="*/ 7990 w 427130"/>
                <a:gd name="connsiteY563" fmla="*/ 149618 h 423939"/>
                <a:gd name="connsiteX564" fmla="*/ 9477 w 427130"/>
                <a:gd name="connsiteY564" fmla="*/ 144564 h 423939"/>
                <a:gd name="connsiteX565" fmla="*/ 11101 w 427130"/>
                <a:gd name="connsiteY565" fmla="*/ 139584 h 423939"/>
                <a:gd name="connsiteX566" fmla="*/ 12938 w 427130"/>
                <a:gd name="connsiteY566" fmla="*/ 134540 h 423939"/>
                <a:gd name="connsiteX567" fmla="*/ 14874 w 427130"/>
                <a:gd name="connsiteY567" fmla="*/ 129640 h 423939"/>
                <a:gd name="connsiteX568" fmla="*/ 16917 w 427130"/>
                <a:gd name="connsiteY568" fmla="*/ 124708 h 423939"/>
                <a:gd name="connsiteX569" fmla="*/ 19102 w 427130"/>
                <a:gd name="connsiteY569" fmla="*/ 119676 h 423939"/>
                <a:gd name="connsiteX570" fmla="*/ 21357 w 427130"/>
                <a:gd name="connsiteY570" fmla="*/ 114681 h 423939"/>
                <a:gd name="connsiteX571" fmla="*/ 23780 w 427130"/>
                <a:gd name="connsiteY571" fmla="*/ 109867 h 423939"/>
                <a:gd name="connsiteX572" fmla="*/ 26383 w 427130"/>
                <a:gd name="connsiteY572" fmla="*/ 104883 h 423939"/>
                <a:gd name="connsiteX573" fmla="*/ 28901 w 427130"/>
                <a:gd name="connsiteY573" fmla="*/ 100385 h 423939"/>
                <a:gd name="connsiteX574" fmla="*/ 31562 w 427130"/>
                <a:gd name="connsiteY574" fmla="*/ 95788 h 423939"/>
                <a:gd name="connsiteX575" fmla="*/ 34393 w 427130"/>
                <a:gd name="connsiteY575" fmla="*/ 91370 h 423939"/>
                <a:gd name="connsiteX576" fmla="*/ 37254 w 427130"/>
                <a:gd name="connsiteY576" fmla="*/ 87059 h 423939"/>
                <a:gd name="connsiteX577" fmla="*/ 40259 w 427130"/>
                <a:gd name="connsiteY577" fmla="*/ 82647 h 423939"/>
                <a:gd name="connsiteX578" fmla="*/ 43327 w 427130"/>
                <a:gd name="connsiteY578" fmla="*/ 78446 h 423939"/>
                <a:gd name="connsiteX579" fmla="*/ 46533 w 427130"/>
                <a:gd name="connsiteY579" fmla="*/ 74320 h 423939"/>
                <a:gd name="connsiteX580" fmla="*/ 49876 w 427130"/>
                <a:gd name="connsiteY580" fmla="*/ 70268 h 423939"/>
                <a:gd name="connsiteX581" fmla="*/ 53219 w 427130"/>
                <a:gd name="connsiteY581" fmla="*/ 66216 h 423939"/>
                <a:gd name="connsiteX582" fmla="*/ 56805 w 427130"/>
                <a:gd name="connsiteY582" fmla="*/ 62207 h 423939"/>
                <a:gd name="connsiteX583" fmla="*/ 60423 w 427130"/>
                <a:gd name="connsiteY583" fmla="*/ 58304 h 423939"/>
                <a:gd name="connsiteX584" fmla="*/ 64247 w 427130"/>
                <a:gd name="connsiteY584" fmla="*/ 54512 h 423939"/>
                <a:gd name="connsiteX585" fmla="*/ 68034 w 427130"/>
                <a:gd name="connsiteY585" fmla="*/ 50789 h 423939"/>
                <a:gd name="connsiteX586" fmla="*/ 71995 w 427130"/>
                <a:gd name="connsiteY586" fmla="*/ 47071 h 423939"/>
                <a:gd name="connsiteX587" fmla="*/ 76057 w 427130"/>
                <a:gd name="connsiteY587" fmla="*/ 43497 h 423939"/>
                <a:gd name="connsiteX588" fmla="*/ 80331 w 427130"/>
                <a:gd name="connsiteY588" fmla="*/ 39859 h 423939"/>
                <a:gd name="connsiteX589" fmla="*/ 84811 w 427130"/>
                <a:gd name="connsiteY589" fmla="*/ 36332 h 423939"/>
                <a:gd name="connsiteX590" fmla="*/ 89359 w 427130"/>
                <a:gd name="connsiteY590" fmla="*/ 32843 h 423939"/>
                <a:gd name="connsiteX591" fmla="*/ 93796 w 427130"/>
                <a:gd name="connsiteY591" fmla="*/ 29560 h 423939"/>
                <a:gd name="connsiteX592" fmla="*/ 98371 w 427130"/>
                <a:gd name="connsiteY592" fmla="*/ 26351 h 423939"/>
                <a:gd name="connsiteX593" fmla="*/ 102940 w 427130"/>
                <a:gd name="connsiteY593" fmla="*/ 23316 h 423939"/>
                <a:gd name="connsiteX594" fmla="*/ 107604 w 427130"/>
                <a:gd name="connsiteY594" fmla="*/ 20599 h 423939"/>
                <a:gd name="connsiteX595" fmla="*/ 112200 w 427130"/>
                <a:gd name="connsiteY595" fmla="*/ 17845 h 423939"/>
                <a:gd name="connsiteX596" fmla="*/ 116890 w 427130"/>
                <a:gd name="connsiteY596" fmla="*/ 15409 h 423939"/>
                <a:gd name="connsiteX597" fmla="*/ 121580 w 427130"/>
                <a:gd name="connsiteY597" fmla="*/ 12972 h 423939"/>
                <a:gd name="connsiteX598" fmla="*/ 126227 w 427130"/>
                <a:gd name="connsiteY598" fmla="*/ 10779 h 423939"/>
                <a:gd name="connsiteX599" fmla="*/ 131044 w 427130"/>
                <a:gd name="connsiteY599" fmla="*/ 8765 h 423939"/>
                <a:gd name="connsiteX600" fmla="*/ 135824 w 427130"/>
                <a:gd name="connsiteY600" fmla="*/ 6821 h 423939"/>
                <a:gd name="connsiteX601" fmla="*/ 140561 w 427130"/>
                <a:gd name="connsiteY601" fmla="*/ 5120 h 423939"/>
                <a:gd name="connsiteX602" fmla="*/ 145361 w 427130"/>
                <a:gd name="connsiteY602" fmla="*/ 3630 h 423939"/>
                <a:gd name="connsiteX603" fmla="*/ 150161 w 427130"/>
                <a:gd name="connsiteY603" fmla="*/ 2140 h 423939"/>
                <a:gd name="connsiteX604" fmla="*/ 154987 w 427130"/>
                <a:gd name="connsiteY604" fmla="*/ 931 h 423939"/>
                <a:gd name="connsiteX605" fmla="*/ 157485 w 427130"/>
                <a:gd name="connsiteY605" fmla="*/ 417 h 423939"/>
                <a:gd name="connsiteX606" fmla="*/ 159765 w 427130"/>
                <a:gd name="connsiteY606" fmla="*/ 140 h 42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Lst>
              <a:rect l="l" t="t" r="r" b="b"/>
              <a:pathLst>
                <a:path w="427130" h="423939">
                  <a:moveTo>
                    <a:pt x="161972" y="0"/>
                  </a:moveTo>
                  <a:lnTo>
                    <a:pt x="164098" y="173"/>
                  </a:lnTo>
                  <a:lnTo>
                    <a:pt x="166082" y="445"/>
                  </a:lnTo>
                  <a:lnTo>
                    <a:pt x="168060" y="893"/>
                  </a:lnTo>
                  <a:lnTo>
                    <a:pt x="169927" y="1546"/>
                  </a:lnTo>
                  <a:lnTo>
                    <a:pt x="171751" y="2443"/>
                  </a:lnTo>
                  <a:lnTo>
                    <a:pt x="173570" y="3514"/>
                  </a:lnTo>
                  <a:lnTo>
                    <a:pt x="175208" y="4754"/>
                  </a:lnTo>
                  <a:lnTo>
                    <a:pt x="176059" y="5480"/>
                  </a:lnTo>
                  <a:lnTo>
                    <a:pt x="176735" y="6200"/>
                  </a:lnTo>
                  <a:lnTo>
                    <a:pt x="177481" y="6958"/>
                  </a:lnTo>
                  <a:lnTo>
                    <a:pt x="178189" y="7784"/>
                  </a:lnTo>
                  <a:lnTo>
                    <a:pt x="179430" y="9431"/>
                  </a:lnTo>
                  <a:lnTo>
                    <a:pt x="180523" y="11352"/>
                  </a:lnTo>
                  <a:lnTo>
                    <a:pt x="181404" y="13337"/>
                  </a:lnTo>
                  <a:lnTo>
                    <a:pt x="182206" y="15634"/>
                  </a:lnTo>
                  <a:lnTo>
                    <a:pt x="182870" y="17856"/>
                  </a:lnTo>
                  <a:lnTo>
                    <a:pt x="183222" y="19999"/>
                  </a:lnTo>
                  <a:lnTo>
                    <a:pt x="183289" y="21189"/>
                  </a:lnTo>
                  <a:lnTo>
                    <a:pt x="183362" y="22205"/>
                  </a:lnTo>
                  <a:lnTo>
                    <a:pt x="183361" y="23358"/>
                  </a:lnTo>
                  <a:lnTo>
                    <a:pt x="183296" y="24299"/>
                  </a:lnTo>
                  <a:lnTo>
                    <a:pt x="183226" y="25415"/>
                  </a:lnTo>
                  <a:lnTo>
                    <a:pt x="182950" y="26420"/>
                  </a:lnTo>
                  <a:lnTo>
                    <a:pt x="182811" y="27499"/>
                  </a:lnTo>
                  <a:lnTo>
                    <a:pt x="182466" y="28466"/>
                  </a:lnTo>
                  <a:lnTo>
                    <a:pt x="182258" y="29508"/>
                  </a:lnTo>
                  <a:lnTo>
                    <a:pt x="181807" y="30507"/>
                  </a:lnTo>
                  <a:lnTo>
                    <a:pt x="181319" y="31574"/>
                  </a:lnTo>
                  <a:lnTo>
                    <a:pt x="180837" y="32467"/>
                  </a:lnTo>
                  <a:lnTo>
                    <a:pt x="180392" y="33292"/>
                  </a:lnTo>
                  <a:lnTo>
                    <a:pt x="179915" y="34010"/>
                  </a:lnTo>
                  <a:lnTo>
                    <a:pt x="178717" y="35405"/>
                  </a:lnTo>
                  <a:lnTo>
                    <a:pt x="177383" y="36725"/>
                  </a:lnTo>
                  <a:lnTo>
                    <a:pt x="175805" y="38003"/>
                  </a:lnTo>
                  <a:lnTo>
                    <a:pt x="174089" y="39206"/>
                  </a:lnTo>
                  <a:lnTo>
                    <a:pt x="172130" y="40367"/>
                  </a:lnTo>
                  <a:lnTo>
                    <a:pt x="169897" y="41379"/>
                  </a:lnTo>
                  <a:lnTo>
                    <a:pt x="167525" y="42317"/>
                  </a:lnTo>
                  <a:lnTo>
                    <a:pt x="161052" y="44767"/>
                  </a:lnTo>
                  <a:lnTo>
                    <a:pt x="155289" y="46890"/>
                  </a:lnTo>
                  <a:lnTo>
                    <a:pt x="150446" y="48623"/>
                  </a:lnTo>
                  <a:lnTo>
                    <a:pt x="146424" y="49823"/>
                  </a:lnTo>
                  <a:lnTo>
                    <a:pt x="143020" y="51357"/>
                  </a:lnTo>
                  <a:lnTo>
                    <a:pt x="139648" y="52996"/>
                  </a:lnTo>
                  <a:lnTo>
                    <a:pt x="136414" y="54711"/>
                  </a:lnTo>
                  <a:lnTo>
                    <a:pt x="133111" y="56388"/>
                  </a:lnTo>
                  <a:lnTo>
                    <a:pt x="129982" y="58070"/>
                  </a:lnTo>
                  <a:lnTo>
                    <a:pt x="126816" y="59821"/>
                  </a:lnTo>
                  <a:lnTo>
                    <a:pt x="123751" y="61716"/>
                  </a:lnTo>
                  <a:lnTo>
                    <a:pt x="120754" y="63647"/>
                  </a:lnTo>
                  <a:lnTo>
                    <a:pt x="117758" y="65578"/>
                  </a:lnTo>
                  <a:lnTo>
                    <a:pt x="114793" y="67616"/>
                  </a:lnTo>
                  <a:lnTo>
                    <a:pt x="112002" y="69658"/>
                  </a:lnTo>
                  <a:lnTo>
                    <a:pt x="109243" y="71807"/>
                  </a:lnTo>
                  <a:lnTo>
                    <a:pt x="106416" y="73918"/>
                  </a:lnTo>
                  <a:lnTo>
                    <a:pt x="103689" y="76173"/>
                  </a:lnTo>
                  <a:lnTo>
                    <a:pt x="101030" y="78464"/>
                  </a:lnTo>
                  <a:lnTo>
                    <a:pt x="98441" y="80793"/>
                  </a:lnTo>
                  <a:lnTo>
                    <a:pt x="95920" y="83159"/>
                  </a:lnTo>
                  <a:lnTo>
                    <a:pt x="93430" y="85630"/>
                  </a:lnTo>
                  <a:lnTo>
                    <a:pt x="90972" y="88208"/>
                  </a:lnTo>
                  <a:lnTo>
                    <a:pt x="88589" y="90648"/>
                  </a:lnTo>
                  <a:lnTo>
                    <a:pt x="86163" y="93331"/>
                  </a:lnTo>
                  <a:lnTo>
                    <a:pt x="83948" y="95951"/>
                  </a:lnTo>
                  <a:lnTo>
                    <a:pt x="81628" y="98603"/>
                  </a:lnTo>
                  <a:lnTo>
                    <a:pt x="79583" y="101403"/>
                  </a:lnTo>
                  <a:lnTo>
                    <a:pt x="77432" y="104235"/>
                  </a:lnTo>
                  <a:lnTo>
                    <a:pt x="75280" y="107067"/>
                  </a:lnTo>
                  <a:lnTo>
                    <a:pt x="73230" y="110041"/>
                  </a:lnTo>
                  <a:lnTo>
                    <a:pt x="71322" y="112916"/>
                  </a:lnTo>
                  <a:lnTo>
                    <a:pt x="69408" y="115965"/>
                  </a:lnTo>
                  <a:lnTo>
                    <a:pt x="67527" y="119120"/>
                  </a:lnTo>
                  <a:lnTo>
                    <a:pt x="65719" y="122137"/>
                  </a:lnTo>
                  <a:lnTo>
                    <a:pt x="63975" y="125366"/>
                  </a:lnTo>
                  <a:lnTo>
                    <a:pt x="61859" y="129282"/>
                  </a:lnTo>
                  <a:lnTo>
                    <a:pt x="59919" y="133204"/>
                  </a:lnTo>
                  <a:lnTo>
                    <a:pt x="58115" y="137200"/>
                  </a:lnTo>
                  <a:lnTo>
                    <a:pt x="56312" y="141196"/>
                  </a:lnTo>
                  <a:lnTo>
                    <a:pt x="54683" y="145198"/>
                  </a:lnTo>
                  <a:lnTo>
                    <a:pt x="53197" y="149099"/>
                  </a:lnTo>
                  <a:lnTo>
                    <a:pt x="51706" y="153175"/>
                  </a:lnTo>
                  <a:lnTo>
                    <a:pt x="50426" y="157187"/>
                  </a:lnTo>
                  <a:lnTo>
                    <a:pt x="49184" y="161131"/>
                  </a:lnTo>
                  <a:lnTo>
                    <a:pt x="48110" y="165255"/>
                  </a:lnTo>
                  <a:lnTo>
                    <a:pt x="47042" y="169205"/>
                  </a:lnTo>
                  <a:lnTo>
                    <a:pt x="46181" y="173265"/>
                  </a:lnTo>
                  <a:lnTo>
                    <a:pt x="45351" y="177432"/>
                  </a:lnTo>
                  <a:lnTo>
                    <a:pt x="44663" y="181498"/>
                  </a:lnTo>
                  <a:lnTo>
                    <a:pt x="44151" y="185570"/>
                  </a:lnTo>
                  <a:lnTo>
                    <a:pt x="43707" y="189679"/>
                  </a:lnTo>
                  <a:lnTo>
                    <a:pt x="43332" y="193826"/>
                  </a:lnTo>
                  <a:lnTo>
                    <a:pt x="42994" y="197903"/>
                  </a:lnTo>
                  <a:lnTo>
                    <a:pt x="42899" y="202023"/>
                  </a:lnTo>
                  <a:lnTo>
                    <a:pt x="42836" y="206249"/>
                  </a:lnTo>
                  <a:lnTo>
                    <a:pt x="42985" y="210412"/>
                  </a:lnTo>
                  <a:lnTo>
                    <a:pt x="43133" y="214575"/>
                  </a:lnTo>
                  <a:lnTo>
                    <a:pt x="43457" y="218743"/>
                  </a:lnTo>
                  <a:lnTo>
                    <a:pt x="43743" y="222981"/>
                  </a:lnTo>
                  <a:lnTo>
                    <a:pt x="44240" y="227154"/>
                  </a:lnTo>
                  <a:lnTo>
                    <a:pt x="44913" y="231334"/>
                  </a:lnTo>
                  <a:lnTo>
                    <a:pt x="45548" y="235582"/>
                  </a:lnTo>
                  <a:lnTo>
                    <a:pt x="46427" y="239873"/>
                  </a:lnTo>
                  <a:lnTo>
                    <a:pt x="47342" y="244095"/>
                  </a:lnTo>
                  <a:lnTo>
                    <a:pt x="48395" y="248392"/>
                  </a:lnTo>
                  <a:lnTo>
                    <a:pt x="49517" y="252725"/>
                  </a:lnTo>
                  <a:lnTo>
                    <a:pt x="50782" y="256959"/>
                  </a:lnTo>
                  <a:lnTo>
                    <a:pt x="52116" y="261229"/>
                  </a:lnTo>
                  <a:lnTo>
                    <a:pt x="53486" y="265431"/>
                  </a:lnTo>
                  <a:lnTo>
                    <a:pt x="55000" y="269532"/>
                  </a:lnTo>
                  <a:lnTo>
                    <a:pt x="56514" y="273634"/>
                  </a:lnTo>
                  <a:lnTo>
                    <a:pt x="58276" y="277603"/>
                  </a:lnTo>
                  <a:lnTo>
                    <a:pt x="60007" y="281467"/>
                  </a:lnTo>
                  <a:lnTo>
                    <a:pt x="61875" y="285405"/>
                  </a:lnTo>
                  <a:lnTo>
                    <a:pt x="63749" y="289168"/>
                  </a:lnTo>
                  <a:lnTo>
                    <a:pt x="65729" y="292900"/>
                  </a:lnTo>
                  <a:lnTo>
                    <a:pt x="67782" y="296495"/>
                  </a:lnTo>
                  <a:lnTo>
                    <a:pt x="69974" y="300164"/>
                  </a:lnTo>
                  <a:lnTo>
                    <a:pt x="72239" y="303695"/>
                  </a:lnTo>
                  <a:lnTo>
                    <a:pt x="74579" y="307089"/>
                  </a:lnTo>
                  <a:lnTo>
                    <a:pt x="76988" y="310520"/>
                  </a:lnTo>
                  <a:lnTo>
                    <a:pt x="79439" y="313708"/>
                  </a:lnTo>
                  <a:lnTo>
                    <a:pt x="82059" y="317076"/>
                  </a:lnTo>
                  <a:lnTo>
                    <a:pt x="84685" y="320269"/>
                  </a:lnTo>
                  <a:lnTo>
                    <a:pt x="87453" y="323362"/>
                  </a:lnTo>
                  <a:lnTo>
                    <a:pt x="90259" y="326386"/>
                  </a:lnTo>
                  <a:lnTo>
                    <a:pt x="93102" y="329342"/>
                  </a:lnTo>
                  <a:lnTo>
                    <a:pt x="96156" y="332235"/>
                  </a:lnTo>
                  <a:lnTo>
                    <a:pt x="99248" y="335058"/>
                  </a:lnTo>
                  <a:lnTo>
                    <a:pt x="102408" y="337919"/>
                  </a:lnTo>
                  <a:lnTo>
                    <a:pt x="105611" y="340537"/>
                  </a:lnTo>
                  <a:lnTo>
                    <a:pt x="108989" y="343160"/>
                  </a:lnTo>
                  <a:lnTo>
                    <a:pt x="112298" y="345746"/>
                  </a:lnTo>
                  <a:lnTo>
                    <a:pt x="115818" y="348269"/>
                  </a:lnTo>
                  <a:lnTo>
                    <a:pt x="119376" y="350724"/>
                  </a:lnTo>
                  <a:lnTo>
                    <a:pt x="123040" y="353146"/>
                  </a:lnTo>
                  <a:lnTo>
                    <a:pt x="126814" y="355363"/>
                  </a:lnTo>
                  <a:lnTo>
                    <a:pt x="130589" y="357579"/>
                  </a:lnTo>
                  <a:lnTo>
                    <a:pt x="134539" y="359802"/>
                  </a:lnTo>
                  <a:lnTo>
                    <a:pt x="138493" y="361849"/>
                  </a:lnTo>
                  <a:lnTo>
                    <a:pt x="142417" y="363791"/>
                  </a:lnTo>
                  <a:lnTo>
                    <a:pt x="146340" y="365733"/>
                  </a:lnTo>
                  <a:lnTo>
                    <a:pt x="150375" y="367468"/>
                  </a:lnTo>
                  <a:lnTo>
                    <a:pt x="154378" y="369098"/>
                  </a:lnTo>
                  <a:lnTo>
                    <a:pt x="158349" y="370622"/>
                  </a:lnTo>
                  <a:lnTo>
                    <a:pt x="162395" y="372009"/>
                  </a:lnTo>
                  <a:lnTo>
                    <a:pt x="166440" y="373395"/>
                  </a:lnTo>
                  <a:lnTo>
                    <a:pt x="170386" y="374639"/>
                  </a:lnTo>
                  <a:lnTo>
                    <a:pt x="174511" y="375714"/>
                  </a:lnTo>
                  <a:lnTo>
                    <a:pt x="178567" y="376751"/>
                  </a:lnTo>
                  <a:lnTo>
                    <a:pt x="182661" y="377720"/>
                  </a:lnTo>
                  <a:lnTo>
                    <a:pt x="186692" y="378477"/>
                  </a:lnTo>
                  <a:lnTo>
                    <a:pt x="190759" y="379165"/>
                  </a:lnTo>
                  <a:lnTo>
                    <a:pt x="194864" y="379785"/>
                  </a:lnTo>
                  <a:lnTo>
                    <a:pt x="199011" y="380162"/>
                  </a:lnTo>
                  <a:lnTo>
                    <a:pt x="203158" y="380538"/>
                  </a:lnTo>
                  <a:lnTo>
                    <a:pt x="207237" y="380878"/>
                  </a:lnTo>
                  <a:lnTo>
                    <a:pt x="211427" y="381011"/>
                  </a:lnTo>
                  <a:lnTo>
                    <a:pt x="215654" y="381075"/>
                  </a:lnTo>
                  <a:lnTo>
                    <a:pt x="219743" y="381066"/>
                  </a:lnTo>
                  <a:lnTo>
                    <a:pt x="224013" y="380887"/>
                  </a:lnTo>
                  <a:lnTo>
                    <a:pt x="228145" y="380634"/>
                  </a:lnTo>
                  <a:lnTo>
                    <a:pt x="232352" y="380244"/>
                  </a:lnTo>
                  <a:lnTo>
                    <a:pt x="236632" y="379716"/>
                  </a:lnTo>
                  <a:lnTo>
                    <a:pt x="240844" y="379151"/>
                  </a:lnTo>
                  <a:lnTo>
                    <a:pt x="245024" y="378480"/>
                  </a:lnTo>
                  <a:lnTo>
                    <a:pt x="249347" y="377709"/>
                  </a:lnTo>
                  <a:lnTo>
                    <a:pt x="253607" y="376726"/>
                  </a:lnTo>
                  <a:lnTo>
                    <a:pt x="257830" y="375812"/>
                  </a:lnTo>
                  <a:lnTo>
                    <a:pt x="262096" y="374655"/>
                  </a:lnTo>
                  <a:lnTo>
                    <a:pt x="266398" y="373429"/>
                  </a:lnTo>
                  <a:lnTo>
                    <a:pt x="270669" y="372098"/>
                  </a:lnTo>
                  <a:lnTo>
                    <a:pt x="274871" y="370729"/>
                  </a:lnTo>
                  <a:lnTo>
                    <a:pt x="279079" y="369185"/>
                  </a:lnTo>
                  <a:lnTo>
                    <a:pt x="283112" y="367636"/>
                  </a:lnTo>
                  <a:lnTo>
                    <a:pt x="287114" y="365982"/>
                  </a:lnTo>
                  <a:lnTo>
                    <a:pt x="291084" y="364221"/>
                  </a:lnTo>
                  <a:lnTo>
                    <a:pt x="294948" y="362492"/>
                  </a:lnTo>
                  <a:lnTo>
                    <a:pt x="298748" y="360551"/>
                  </a:lnTo>
                  <a:lnTo>
                    <a:pt x="302375" y="358605"/>
                  </a:lnTo>
                  <a:lnTo>
                    <a:pt x="306075" y="356521"/>
                  </a:lnTo>
                  <a:lnTo>
                    <a:pt x="309675" y="354295"/>
                  </a:lnTo>
                  <a:lnTo>
                    <a:pt x="313132" y="352168"/>
                  </a:lnTo>
                  <a:lnTo>
                    <a:pt x="316632" y="349799"/>
                  </a:lnTo>
                  <a:lnTo>
                    <a:pt x="320026" y="347461"/>
                  </a:lnTo>
                  <a:lnTo>
                    <a:pt x="323319" y="344980"/>
                  </a:lnTo>
                  <a:lnTo>
                    <a:pt x="326581" y="342393"/>
                  </a:lnTo>
                  <a:lnTo>
                    <a:pt x="329774" y="339769"/>
                  </a:lnTo>
                  <a:lnTo>
                    <a:pt x="332830" y="337071"/>
                  </a:lnTo>
                  <a:lnTo>
                    <a:pt x="335923" y="334304"/>
                  </a:lnTo>
                  <a:lnTo>
                    <a:pt x="338953" y="331325"/>
                  </a:lnTo>
                  <a:lnTo>
                    <a:pt x="341808" y="328341"/>
                  </a:lnTo>
                  <a:lnTo>
                    <a:pt x="344594" y="325320"/>
                  </a:lnTo>
                  <a:lnTo>
                    <a:pt x="347454" y="322161"/>
                  </a:lnTo>
                  <a:lnTo>
                    <a:pt x="350072" y="318960"/>
                  </a:lnTo>
                  <a:lnTo>
                    <a:pt x="352763" y="315621"/>
                  </a:lnTo>
                  <a:lnTo>
                    <a:pt x="355317" y="312208"/>
                  </a:lnTo>
                  <a:lnTo>
                    <a:pt x="357765" y="308827"/>
                  </a:lnTo>
                  <a:lnTo>
                    <a:pt x="360219" y="305271"/>
                  </a:lnTo>
                  <a:lnTo>
                    <a:pt x="362572" y="301572"/>
                  </a:lnTo>
                  <a:lnTo>
                    <a:pt x="364925" y="297873"/>
                  </a:lnTo>
                  <a:lnTo>
                    <a:pt x="367141" y="294100"/>
                  </a:lnTo>
                  <a:lnTo>
                    <a:pt x="369256" y="290183"/>
                  </a:lnTo>
                  <a:lnTo>
                    <a:pt x="370778" y="287366"/>
                  </a:lnTo>
                  <a:lnTo>
                    <a:pt x="372194" y="284581"/>
                  </a:lnTo>
                  <a:lnTo>
                    <a:pt x="373435" y="281790"/>
                  </a:lnTo>
                  <a:lnTo>
                    <a:pt x="374713" y="278931"/>
                  </a:lnTo>
                  <a:lnTo>
                    <a:pt x="375817" y="276066"/>
                  </a:lnTo>
                  <a:lnTo>
                    <a:pt x="376952" y="273306"/>
                  </a:lnTo>
                  <a:lnTo>
                    <a:pt x="377950" y="270473"/>
                  </a:lnTo>
                  <a:lnTo>
                    <a:pt x="378879" y="267602"/>
                  </a:lnTo>
                  <a:lnTo>
                    <a:pt x="379702" y="264763"/>
                  </a:lnTo>
                  <a:lnTo>
                    <a:pt x="380526" y="261924"/>
                  </a:lnTo>
                  <a:lnTo>
                    <a:pt x="381211" y="259011"/>
                  </a:lnTo>
                  <a:lnTo>
                    <a:pt x="381860" y="256166"/>
                  </a:lnTo>
                  <a:lnTo>
                    <a:pt x="382546" y="253253"/>
                  </a:lnTo>
                  <a:lnTo>
                    <a:pt x="382951" y="250365"/>
                  </a:lnTo>
                  <a:lnTo>
                    <a:pt x="383357" y="247478"/>
                  </a:lnTo>
                  <a:lnTo>
                    <a:pt x="383693" y="244554"/>
                  </a:lnTo>
                  <a:lnTo>
                    <a:pt x="383924" y="241661"/>
                  </a:lnTo>
                  <a:lnTo>
                    <a:pt x="384155" y="238768"/>
                  </a:lnTo>
                  <a:lnTo>
                    <a:pt x="384249" y="235801"/>
                  </a:lnTo>
                  <a:lnTo>
                    <a:pt x="384305" y="232902"/>
                  </a:lnTo>
                  <a:lnTo>
                    <a:pt x="384192" y="229824"/>
                  </a:lnTo>
                  <a:lnTo>
                    <a:pt x="384105" y="227026"/>
                  </a:lnTo>
                  <a:lnTo>
                    <a:pt x="383924" y="223910"/>
                  </a:lnTo>
                  <a:lnTo>
                    <a:pt x="383668" y="220932"/>
                  </a:lnTo>
                  <a:lnTo>
                    <a:pt x="383269" y="218054"/>
                  </a:lnTo>
                  <a:lnTo>
                    <a:pt x="382839" y="215070"/>
                  </a:lnTo>
                  <a:lnTo>
                    <a:pt x="382340" y="212049"/>
                  </a:lnTo>
                  <a:lnTo>
                    <a:pt x="381772" y="208991"/>
                  </a:lnTo>
                  <a:lnTo>
                    <a:pt x="381167" y="206002"/>
                  </a:lnTo>
                  <a:lnTo>
                    <a:pt x="380456" y="203044"/>
                  </a:lnTo>
                  <a:lnTo>
                    <a:pt x="379645" y="199943"/>
                  </a:lnTo>
                  <a:lnTo>
                    <a:pt x="378759" y="196980"/>
                  </a:lnTo>
                  <a:lnTo>
                    <a:pt x="377842" y="193911"/>
                  </a:lnTo>
                  <a:lnTo>
                    <a:pt x="376851" y="190979"/>
                  </a:lnTo>
                  <a:lnTo>
                    <a:pt x="375791" y="188010"/>
                  </a:lnTo>
                  <a:lnTo>
                    <a:pt x="374657" y="185179"/>
                  </a:lnTo>
                  <a:lnTo>
                    <a:pt x="373523" y="182348"/>
                  </a:lnTo>
                  <a:lnTo>
                    <a:pt x="372283" y="179548"/>
                  </a:lnTo>
                  <a:lnTo>
                    <a:pt x="371006" y="176816"/>
                  </a:lnTo>
                  <a:lnTo>
                    <a:pt x="369586" y="174186"/>
                  </a:lnTo>
                  <a:lnTo>
                    <a:pt x="368203" y="171486"/>
                  </a:lnTo>
                  <a:lnTo>
                    <a:pt x="366708" y="168993"/>
                  </a:lnTo>
                  <a:lnTo>
                    <a:pt x="365182" y="166393"/>
                  </a:lnTo>
                  <a:lnTo>
                    <a:pt x="363582" y="163931"/>
                  </a:lnTo>
                  <a:lnTo>
                    <a:pt x="361982" y="161469"/>
                  </a:lnTo>
                  <a:lnTo>
                    <a:pt x="360239" y="159108"/>
                  </a:lnTo>
                  <a:lnTo>
                    <a:pt x="358427" y="156709"/>
                  </a:lnTo>
                  <a:lnTo>
                    <a:pt x="356647" y="154416"/>
                  </a:lnTo>
                  <a:lnTo>
                    <a:pt x="354761" y="152155"/>
                  </a:lnTo>
                  <a:lnTo>
                    <a:pt x="352800" y="150031"/>
                  </a:lnTo>
                  <a:lnTo>
                    <a:pt x="350808" y="147801"/>
                  </a:lnTo>
                  <a:lnTo>
                    <a:pt x="348742" y="145709"/>
                  </a:lnTo>
                  <a:lnTo>
                    <a:pt x="346676" y="143616"/>
                  </a:lnTo>
                  <a:lnTo>
                    <a:pt x="344467" y="141624"/>
                  </a:lnTo>
                  <a:lnTo>
                    <a:pt x="342258" y="139632"/>
                  </a:lnTo>
                  <a:lnTo>
                    <a:pt x="339906" y="137740"/>
                  </a:lnTo>
                  <a:lnTo>
                    <a:pt x="337554" y="135849"/>
                  </a:lnTo>
                  <a:lnTo>
                    <a:pt x="337526" y="135828"/>
                  </a:lnTo>
                  <a:lnTo>
                    <a:pt x="350133" y="154528"/>
                  </a:lnTo>
                  <a:cubicBezTo>
                    <a:pt x="356625" y="169875"/>
                    <a:pt x="360214" y="186748"/>
                    <a:pt x="360214" y="204460"/>
                  </a:cubicBezTo>
                  <a:cubicBezTo>
                    <a:pt x="360214" y="275307"/>
                    <a:pt x="302781" y="332740"/>
                    <a:pt x="231934" y="332740"/>
                  </a:cubicBezTo>
                  <a:cubicBezTo>
                    <a:pt x="214222" y="332740"/>
                    <a:pt x="197349" y="329151"/>
                    <a:pt x="182002" y="322659"/>
                  </a:cubicBezTo>
                  <a:lnTo>
                    <a:pt x="156833" y="305690"/>
                  </a:lnTo>
                  <a:lnTo>
                    <a:pt x="154907" y="304507"/>
                  </a:lnTo>
                  <a:lnTo>
                    <a:pt x="152512" y="302858"/>
                  </a:lnTo>
                  <a:lnTo>
                    <a:pt x="150149" y="301316"/>
                  </a:lnTo>
                  <a:lnTo>
                    <a:pt x="147792" y="299598"/>
                  </a:lnTo>
                  <a:lnTo>
                    <a:pt x="147758" y="299572"/>
                  </a:lnTo>
                  <a:lnTo>
                    <a:pt x="141227" y="295168"/>
                  </a:lnTo>
                  <a:lnTo>
                    <a:pt x="139887" y="293181"/>
                  </a:lnTo>
                  <a:lnTo>
                    <a:pt x="139171" y="292545"/>
                  </a:lnTo>
                  <a:lnTo>
                    <a:pt x="137100" y="290628"/>
                  </a:lnTo>
                  <a:lnTo>
                    <a:pt x="135097" y="288747"/>
                  </a:lnTo>
                  <a:lnTo>
                    <a:pt x="133168" y="286729"/>
                  </a:lnTo>
                  <a:lnTo>
                    <a:pt x="131308" y="284748"/>
                  </a:lnTo>
                  <a:lnTo>
                    <a:pt x="129522" y="282629"/>
                  </a:lnTo>
                  <a:lnTo>
                    <a:pt x="127736" y="280511"/>
                  </a:lnTo>
                  <a:lnTo>
                    <a:pt x="126057" y="278361"/>
                  </a:lnTo>
                  <a:lnTo>
                    <a:pt x="124414" y="276142"/>
                  </a:lnTo>
                  <a:lnTo>
                    <a:pt x="122771" y="273924"/>
                  </a:lnTo>
                  <a:lnTo>
                    <a:pt x="121271" y="271605"/>
                  </a:lnTo>
                  <a:lnTo>
                    <a:pt x="119771" y="269286"/>
                  </a:lnTo>
                  <a:lnTo>
                    <a:pt x="118309" y="266898"/>
                  </a:lnTo>
                  <a:lnTo>
                    <a:pt x="117021" y="264516"/>
                  </a:lnTo>
                  <a:lnTo>
                    <a:pt x="115632" y="261991"/>
                  </a:lnTo>
                  <a:lnTo>
                    <a:pt x="114349" y="259434"/>
                  </a:lnTo>
                  <a:lnTo>
                    <a:pt x="113204" y="256952"/>
                  </a:lnTo>
                  <a:lnTo>
                    <a:pt x="111959" y="254327"/>
                  </a:lnTo>
                  <a:lnTo>
                    <a:pt x="110856" y="251601"/>
                  </a:lnTo>
                  <a:lnTo>
                    <a:pt x="109891" y="248950"/>
                  </a:lnTo>
                  <a:lnTo>
                    <a:pt x="108857" y="246261"/>
                  </a:lnTo>
                  <a:lnTo>
                    <a:pt x="107898" y="243435"/>
                  </a:lnTo>
                  <a:lnTo>
                    <a:pt x="107007" y="240647"/>
                  </a:lnTo>
                  <a:lnTo>
                    <a:pt x="106259" y="237757"/>
                  </a:lnTo>
                  <a:lnTo>
                    <a:pt x="105474" y="234937"/>
                  </a:lnTo>
                  <a:lnTo>
                    <a:pt x="104832" y="232017"/>
                  </a:lnTo>
                  <a:lnTo>
                    <a:pt x="104184" y="229270"/>
                  </a:lnTo>
                  <a:lnTo>
                    <a:pt x="103611" y="226387"/>
                  </a:lnTo>
                  <a:lnTo>
                    <a:pt x="103244" y="223615"/>
                  </a:lnTo>
                  <a:lnTo>
                    <a:pt x="102808" y="220806"/>
                  </a:lnTo>
                  <a:lnTo>
                    <a:pt x="102478" y="217965"/>
                  </a:lnTo>
                  <a:lnTo>
                    <a:pt x="102179" y="215230"/>
                  </a:lnTo>
                  <a:lnTo>
                    <a:pt x="102093" y="212432"/>
                  </a:lnTo>
                  <a:lnTo>
                    <a:pt x="101937" y="209596"/>
                  </a:lnTo>
                  <a:lnTo>
                    <a:pt x="101919" y="206835"/>
                  </a:lnTo>
                  <a:lnTo>
                    <a:pt x="101901" y="204074"/>
                  </a:lnTo>
                  <a:lnTo>
                    <a:pt x="101989" y="201282"/>
                  </a:lnTo>
                  <a:lnTo>
                    <a:pt x="102109" y="198595"/>
                  </a:lnTo>
                  <a:lnTo>
                    <a:pt x="102403" y="195914"/>
                  </a:lnTo>
                  <a:lnTo>
                    <a:pt x="102771" y="193095"/>
                  </a:lnTo>
                  <a:lnTo>
                    <a:pt x="103171" y="190382"/>
                  </a:lnTo>
                  <a:lnTo>
                    <a:pt x="103571" y="187670"/>
                  </a:lnTo>
                  <a:lnTo>
                    <a:pt x="104108" y="185031"/>
                  </a:lnTo>
                  <a:lnTo>
                    <a:pt x="104683" y="182324"/>
                  </a:lnTo>
                  <a:lnTo>
                    <a:pt x="105395" y="179691"/>
                  </a:lnTo>
                  <a:lnTo>
                    <a:pt x="106144" y="176989"/>
                  </a:lnTo>
                  <a:lnTo>
                    <a:pt x="106893" y="174288"/>
                  </a:lnTo>
                  <a:lnTo>
                    <a:pt x="107779" y="171660"/>
                  </a:lnTo>
                  <a:lnTo>
                    <a:pt x="108703" y="168964"/>
                  </a:lnTo>
                  <a:lnTo>
                    <a:pt x="109764" y="166342"/>
                  </a:lnTo>
                  <a:lnTo>
                    <a:pt x="110794" y="163614"/>
                  </a:lnTo>
                  <a:lnTo>
                    <a:pt x="111992" y="161067"/>
                  </a:lnTo>
                  <a:lnTo>
                    <a:pt x="112774" y="159290"/>
                  </a:lnTo>
                  <a:lnTo>
                    <a:pt x="113735" y="154528"/>
                  </a:lnTo>
                  <a:cubicBezTo>
                    <a:pt x="120226" y="139181"/>
                    <a:pt x="129620" y="125360"/>
                    <a:pt x="141227" y="113753"/>
                  </a:cubicBezTo>
                  <a:lnTo>
                    <a:pt x="155306" y="104260"/>
                  </a:lnTo>
                  <a:lnTo>
                    <a:pt x="156594" y="103153"/>
                  </a:lnTo>
                  <a:lnTo>
                    <a:pt x="159782" y="100704"/>
                  </a:lnTo>
                  <a:lnTo>
                    <a:pt x="162964" y="98429"/>
                  </a:lnTo>
                  <a:lnTo>
                    <a:pt x="166114" y="96048"/>
                  </a:lnTo>
                  <a:lnTo>
                    <a:pt x="169397" y="93916"/>
                  </a:lnTo>
                  <a:lnTo>
                    <a:pt x="172785" y="91753"/>
                  </a:lnTo>
                  <a:lnTo>
                    <a:pt x="176168" y="89764"/>
                  </a:lnTo>
                  <a:lnTo>
                    <a:pt x="179694" y="87675"/>
                  </a:lnTo>
                  <a:lnTo>
                    <a:pt x="180677" y="87154"/>
                  </a:lnTo>
                  <a:lnTo>
                    <a:pt x="182002" y="86261"/>
                  </a:lnTo>
                  <a:lnTo>
                    <a:pt x="182584" y="86143"/>
                  </a:lnTo>
                  <a:lnTo>
                    <a:pt x="183177" y="85829"/>
                  </a:lnTo>
                  <a:lnTo>
                    <a:pt x="186798" y="84057"/>
                  </a:lnTo>
                  <a:lnTo>
                    <a:pt x="190525" y="82254"/>
                  </a:lnTo>
                  <a:lnTo>
                    <a:pt x="194315" y="80662"/>
                  </a:lnTo>
                  <a:lnTo>
                    <a:pt x="198104" y="79070"/>
                  </a:lnTo>
                  <a:lnTo>
                    <a:pt x="201963" y="77516"/>
                  </a:lnTo>
                  <a:lnTo>
                    <a:pt x="205922" y="76104"/>
                  </a:lnTo>
                  <a:lnTo>
                    <a:pt x="209912" y="74799"/>
                  </a:lnTo>
                  <a:lnTo>
                    <a:pt x="214009" y="73461"/>
                  </a:lnTo>
                  <a:lnTo>
                    <a:pt x="218062" y="72367"/>
                  </a:lnTo>
                  <a:lnTo>
                    <a:pt x="222185" y="71310"/>
                  </a:lnTo>
                  <a:lnTo>
                    <a:pt x="226270" y="70322"/>
                  </a:lnTo>
                  <a:lnTo>
                    <a:pt x="230281" y="69471"/>
                  </a:lnTo>
                  <a:lnTo>
                    <a:pt x="234361" y="68658"/>
                  </a:lnTo>
                  <a:lnTo>
                    <a:pt x="238436" y="68018"/>
                  </a:lnTo>
                  <a:lnTo>
                    <a:pt x="242436" y="67517"/>
                  </a:lnTo>
                  <a:lnTo>
                    <a:pt x="246505" y="67052"/>
                  </a:lnTo>
                  <a:lnTo>
                    <a:pt x="250537" y="66656"/>
                  </a:lnTo>
                  <a:lnTo>
                    <a:pt x="254494" y="66398"/>
                  </a:lnTo>
                  <a:lnTo>
                    <a:pt x="258446" y="66314"/>
                  </a:lnTo>
                  <a:lnTo>
                    <a:pt x="262398" y="66230"/>
                  </a:lnTo>
                  <a:lnTo>
                    <a:pt x="266451" y="66289"/>
                  </a:lnTo>
                  <a:lnTo>
                    <a:pt x="270360" y="66448"/>
                  </a:lnTo>
                  <a:lnTo>
                    <a:pt x="274338" y="66644"/>
                  </a:lnTo>
                  <a:lnTo>
                    <a:pt x="278274" y="67084"/>
                  </a:lnTo>
                  <a:lnTo>
                    <a:pt x="282210" y="67524"/>
                  </a:lnTo>
                  <a:lnTo>
                    <a:pt x="286140" y="68138"/>
                  </a:lnTo>
                  <a:lnTo>
                    <a:pt x="290107" y="68683"/>
                  </a:lnTo>
                  <a:lnTo>
                    <a:pt x="293857" y="69466"/>
                  </a:lnTo>
                  <a:lnTo>
                    <a:pt x="297813" y="70361"/>
                  </a:lnTo>
                  <a:lnTo>
                    <a:pt x="301732" y="71324"/>
                  </a:lnTo>
                  <a:lnTo>
                    <a:pt x="305508" y="72388"/>
                  </a:lnTo>
                  <a:lnTo>
                    <a:pt x="309385" y="73594"/>
                  </a:lnTo>
                  <a:lnTo>
                    <a:pt x="313156" y="74832"/>
                  </a:lnTo>
                  <a:lnTo>
                    <a:pt x="317095" y="76250"/>
                  </a:lnTo>
                  <a:lnTo>
                    <a:pt x="320861" y="77663"/>
                  </a:lnTo>
                  <a:lnTo>
                    <a:pt x="324726" y="79219"/>
                  </a:lnTo>
                  <a:lnTo>
                    <a:pt x="328480" y="80980"/>
                  </a:lnTo>
                  <a:lnTo>
                    <a:pt x="332340" y="82710"/>
                  </a:lnTo>
                  <a:lnTo>
                    <a:pt x="336126" y="84578"/>
                  </a:lnTo>
                  <a:lnTo>
                    <a:pt x="339906" y="86620"/>
                  </a:lnTo>
                  <a:lnTo>
                    <a:pt x="343549" y="88588"/>
                  </a:lnTo>
                  <a:lnTo>
                    <a:pt x="347255" y="90767"/>
                  </a:lnTo>
                  <a:lnTo>
                    <a:pt x="350819" y="93047"/>
                  </a:lnTo>
                  <a:lnTo>
                    <a:pt x="354281" y="95184"/>
                  </a:lnTo>
                  <a:lnTo>
                    <a:pt x="357702" y="97564"/>
                  </a:lnTo>
                  <a:lnTo>
                    <a:pt x="361016" y="99975"/>
                  </a:lnTo>
                  <a:lnTo>
                    <a:pt x="364224" y="102418"/>
                  </a:lnTo>
                  <a:lnTo>
                    <a:pt x="367464" y="104967"/>
                  </a:lnTo>
                  <a:lnTo>
                    <a:pt x="370530" y="107511"/>
                  </a:lnTo>
                  <a:lnTo>
                    <a:pt x="373558" y="110123"/>
                  </a:lnTo>
                  <a:lnTo>
                    <a:pt x="376444" y="112835"/>
                  </a:lnTo>
                  <a:lnTo>
                    <a:pt x="379292" y="115617"/>
                  </a:lnTo>
                  <a:lnTo>
                    <a:pt x="382135" y="118572"/>
                  </a:lnTo>
                  <a:lnTo>
                    <a:pt x="384772" y="121417"/>
                  </a:lnTo>
                  <a:lnTo>
                    <a:pt x="387371" y="124330"/>
                  </a:lnTo>
                  <a:lnTo>
                    <a:pt x="389897" y="127380"/>
                  </a:lnTo>
                  <a:lnTo>
                    <a:pt x="392422" y="130430"/>
                  </a:lnTo>
                  <a:lnTo>
                    <a:pt x="394836" y="133687"/>
                  </a:lnTo>
                  <a:lnTo>
                    <a:pt x="397044" y="136832"/>
                  </a:lnTo>
                  <a:lnTo>
                    <a:pt x="399315" y="140189"/>
                  </a:lnTo>
                  <a:lnTo>
                    <a:pt x="401411" y="143540"/>
                  </a:lnTo>
                  <a:lnTo>
                    <a:pt x="403471" y="146960"/>
                  </a:lnTo>
                  <a:lnTo>
                    <a:pt x="405456" y="150517"/>
                  </a:lnTo>
                  <a:lnTo>
                    <a:pt x="407303" y="154000"/>
                  </a:lnTo>
                  <a:lnTo>
                    <a:pt x="409214" y="157695"/>
                  </a:lnTo>
                  <a:lnTo>
                    <a:pt x="410882" y="161347"/>
                  </a:lnTo>
                  <a:lnTo>
                    <a:pt x="412581" y="165105"/>
                  </a:lnTo>
                  <a:lnTo>
                    <a:pt x="414174" y="168895"/>
                  </a:lnTo>
                  <a:lnTo>
                    <a:pt x="415662" y="172716"/>
                  </a:lnTo>
                  <a:lnTo>
                    <a:pt x="417112" y="176606"/>
                  </a:lnTo>
                  <a:lnTo>
                    <a:pt x="418451" y="180701"/>
                  </a:lnTo>
                  <a:lnTo>
                    <a:pt x="419722" y="184760"/>
                  </a:lnTo>
                  <a:lnTo>
                    <a:pt x="420992" y="188819"/>
                  </a:lnTo>
                  <a:lnTo>
                    <a:pt x="421982" y="192904"/>
                  </a:lnTo>
                  <a:lnTo>
                    <a:pt x="422972" y="196988"/>
                  </a:lnTo>
                  <a:lnTo>
                    <a:pt x="423893" y="201036"/>
                  </a:lnTo>
                  <a:lnTo>
                    <a:pt x="424640" y="205078"/>
                  </a:lnTo>
                  <a:lnTo>
                    <a:pt x="425243" y="209221"/>
                  </a:lnTo>
                  <a:lnTo>
                    <a:pt x="425815" y="213257"/>
                  </a:lnTo>
                  <a:lnTo>
                    <a:pt x="426250" y="217219"/>
                  </a:lnTo>
                  <a:lnTo>
                    <a:pt x="426684" y="221182"/>
                  </a:lnTo>
                  <a:lnTo>
                    <a:pt x="426870" y="225276"/>
                  </a:lnTo>
                  <a:lnTo>
                    <a:pt x="427130" y="229233"/>
                  </a:lnTo>
                  <a:lnTo>
                    <a:pt x="427110" y="233215"/>
                  </a:lnTo>
                  <a:lnTo>
                    <a:pt x="427126" y="237129"/>
                  </a:lnTo>
                  <a:lnTo>
                    <a:pt x="426931" y="241107"/>
                  </a:lnTo>
                  <a:lnTo>
                    <a:pt x="426630" y="245115"/>
                  </a:lnTo>
                  <a:lnTo>
                    <a:pt x="426404" y="248987"/>
                  </a:lnTo>
                  <a:lnTo>
                    <a:pt x="425897" y="252884"/>
                  </a:lnTo>
                  <a:lnTo>
                    <a:pt x="425352" y="256850"/>
                  </a:lnTo>
                  <a:lnTo>
                    <a:pt x="424671" y="260742"/>
                  </a:lnTo>
                  <a:lnTo>
                    <a:pt x="423883" y="264666"/>
                  </a:lnTo>
                  <a:lnTo>
                    <a:pt x="423096" y="268589"/>
                  </a:lnTo>
                  <a:lnTo>
                    <a:pt x="422102" y="272401"/>
                  </a:lnTo>
                  <a:lnTo>
                    <a:pt x="421034" y="276351"/>
                  </a:lnTo>
                  <a:lnTo>
                    <a:pt x="419866" y="280157"/>
                  </a:lnTo>
                  <a:lnTo>
                    <a:pt x="418592" y="283995"/>
                  </a:lnTo>
                  <a:lnTo>
                    <a:pt x="417249" y="287796"/>
                  </a:lnTo>
                  <a:lnTo>
                    <a:pt x="415800" y="291629"/>
                  </a:lnTo>
                  <a:lnTo>
                    <a:pt x="414145" y="295350"/>
                  </a:lnTo>
                  <a:lnTo>
                    <a:pt x="412485" y="299245"/>
                  </a:lnTo>
                  <a:lnTo>
                    <a:pt x="410724" y="302998"/>
                  </a:lnTo>
                  <a:lnTo>
                    <a:pt x="408857" y="306782"/>
                  </a:lnTo>
                  <a:lnTo>
                    <a:pt x="406922" y="310530"/>
                  </a:lnTo>
                  <a:lnTo>
                    <a:pt x="404181" y="315439"/>
                  </a:lnTo>
                  <a:lnTo>
                    <a:pt x="401414" y="320068"/>
                  </a:lnTo>
                  <a:lnTo>
                    <a:pt x="398610" y="324766"/>
                  </a:lnTo>
                  <a:lnTo>
                    <a:pt x="395600" y="329353"/>
                  </a:lnTo>
                  <a:lnTo>
                    <a:pt x="392526" y="333728"/>
                  </a:lnTo>
                  <a:lnTo>
                    <a:pt x="389453" y="338103"/>
                  </a:lnTo>
                  <a:lnTo>
                    <a:pt x="386279" y="342334"/>
                  </a:lnTo>
                  <a:lnTo>
                    <a:pt x="382936" y="346386"/>
                  </a:lnTo>
                  <a:lnTo>
                    <a:pt x="379593" y="350438"/>
                  </a:lnTo>
                  <a:lnTo>
                    <a:pt x="376150" y="354347"/>
                  </a:lnTo>
                  <a:lnTo>
                    <a:pt x="372675" y="358150"/>
                  </a:lnTo>
                  <a:lnTo>
                    <a:pt x="369062" y="361879"/>
                  </a:lnTo>
                  <a:lnTo>
                    <a:pt x="365244" y="365496"/>
                  </a:lnTo>
                  <a:lnTo>
                    <a:pt x="361568" y="369013"/>
                  </a:lnTo>
                  <a:lnTo>
                    <a:pt x="357581" y="372450"/>
                  </a:lnTo>
                  <a:lnTo>
                    <a:pt x="353704" y="375682"/>
                  </a:lnTo>
                  <a:lnTo>
                    <a:pt x="349585" y="378870"/>
                  </a:lnTo>
                  <a:lnTo>
                    <a:pt x="345502" y="381990"/>
                  </a:lnTo>
                  <a:lnTo>
                    <a:pt x="341250" y="384930"/>
                  </a:lnTo>
                  <a:lnTo>
                    <a:pt x="336930" y="387832"/>
                  </a:lnTo>
                  <a:lnTo>
                    <a:pt x="332509" y="390592"/>
                  </a:lnTo>
                  <a:lnTo>
                    <a:pt x="328057" y="393246"/>
                  </a:lnTo>
                  <a:lnTo>
                    <a:pt x="323536" y="395862"/>
                  </a:lnTo>
                  <a:lnTo>
                    <a:pt x="318914" y="398336"/>
                  </a:lnTo>
                  <a:lnTo>
                    <a:pt x="314087" y="400698"/>
                  </a:lnTo>
                  <a:lnTo>
                    <a:pt x="309296" y="402992"/>
                  </a:lnTo>
                  <a:lnTo>
                    <a:pt x="304443" y="405074"/>
                  </a:lnTo>
                  <a:lnTo>
                    <a:pt x="299483" y="407187"/>
                  </a:lnTo>
                  <a:lnTo>
                    <a:pt x="294317" y="409190"/>
                  </a:lnTo>
                  <a:lnTo>
                    <a:pt x="289194" y="410948"/>
                  </a:lnTo>
                  <a:lnTo>
                    <a:pt x="284002" y="412670"/>
                  </a:lnTo>
                  <a:lnTo>
                    <a:pt x="278636" y="414386"/>
                  </a:lnTo>
                  <a:lnTo>
                    <a:pt x="273343" y="415965"/>
                  </a:lnTo>
                  <a:lnTo>
                    <a:pt x="267919" y="417295"/>
                  </a:lnTo>
                  <a:lnTo>
                    <a:pt x="262601" y="418594"/>
                  </a:lnTo>
                  <a:lnTo>
                    <a:pt x="257325" y="419649"/>
                  </a:lnTo>
                  <a:lnTo>
                    <a:pt x="252049" y="420704"/>
                  </a:lnTo>
                  <a:lnTo>
                    <a:pt x="246710" y="421548"/>
                  </a:lnTo>
                  <a:lnTo>
                    <a:pt x="241445" y="422254"/>
                  </a:lnTo>
                  <a:lnTo>
                    <a:pt x="236149" y="422854"/>
                  </a:lnTo>
                  <a:lnTo>
                    <a:pt x="230926" y="423317"/>
                  </a:lnTo>
                  <a:lnTo>
                    <a:pt x="225673" y="423674"/>
                  </a:lnTo>
                  <a:lnTo>
                    <a:pt x="220493" y="423894"/>
                  </a:lnTo>
                  <a:lnTo>
                    <a:pt x="215319" y="423939"/>
                  </a:lnTo>
                  <a:lnTo>
                    <a:pt x="210113" y="423878"/>
                  </a:lnTo>
                  <a:lnTo>
                    <a:pt x="204913" y="423643"/>
                  </a:lnTo>
                  <a:lnTo>
                    <a:pt x="199750" y="423339"/>
                  </a:lnTo>
                  <a:lnTo>
                    <a:pt x="194592" y="422860"/>
                  </a:lnTo>
                  <a:lnTo>
                    <a:pt x="189509" y="422244"/>
                  </a:lnTo>
                  <a:lnTo>
                    <a:pt x="184356" y="421591"/>
                  </a:lnTo>
                  <a:lnTo>
                    <a:pt x="179284" y="420626"/>
                  </a:lnTo>
                  <a:lnTo>
                    <a:pt x="174106" y="419693"/>
                  </a:lnTo>
                  <a:lnTo>
                    <a:pt x="169076" y="418485"/>
                  </a:lnTo>
                  <a:lnTo>
                    <a:pt x="164046" y="417277"/>
                  </a:lnTo>
                  <a:lnTo>
                    <a:pt x="158953" y="415857"/>
                  </a:lnTo>
                  <a:lnTo>
                    <a:pt x="153897" y="414368"/>
                  </a:lnTo>
                  <a:lnTo>
                    <a:pt x="148952" y="412673"/>
                  </a:lnTo>
                  <a:lnTo>
                    <a:pt x="143976" y="410873"/>
                  </a:lnTo>
                  <a:lnTo>
                    <a:pt x="138931" y="409035"/>
                  </a:lnTo>
                  <a:lnTo>
                    <a:pt x="133966" y="406886"/>
                  </a:lnTo>
                  <a:lnTo>
                    <a:pt x="129001" y="404736"/>
                  </a:lnTo>
                  <a:lnTo>
                    <a:pt x="124041" y="402412"/>
                  </a:lnTo>
                  <a:lnTo>
                    <a:pt x="119118" y="400019"/>
                  </a:lnTo>
                  <a:lnTo>
                    <a:pt x="114169" y="397346"/>
                  </a:lnTo>
                  <a:lnTo>
                    <a:pt x="109289" y="394710"/>
                  </a:lnTo>
                  <a:lnTo>
                    <a:pt x="104521" y="391867"/>
                  </a:lnTo>
                  <a:lnTo>
                    <a:pt x="99926" y="389031"/>
                  </a:lnTo>
                  <a:lnTo>
                    <a:pt x="95338" y="386020"/>
                  </a:lnTo>
                  <a:lnTo>
                    <a:pt x="90887" y="383083"/>
                  </a:lnTo>
                  <a:lnTo>
                    <a:pt x="86584" y="379871"/>
                  </a:lnTo>
                  <a:lnTo>
                    <a:pt x="82350" y="376696"/>
                  </a:lnTo>
                  <a:lnTo>
                    <a:pt x="78153" y="373453"/>
                  </a:lnTo>
                  <a:lnTo>
                    <a:pt x="74136" y="370041"/>
                  </a:lnTo>
                  <a:lnTo>
                    <a:pt x="70156" y="366560"/>
                  </a:lnTo>
                  <a:lnTo>
                    <a:pt x="66388" y="363015"/>
                  </a:lnTo>
                  <a:lnTo>
                    <a:pt x="62658" y="359403"/>
                  </a:lnTo>
                  <a:lnTo>
                    <a:pt x="59070" y="355689"/>
                  </a:lnTo>
                  <a:lnTo>
                    <a:pt x="55519" y="351908"/>
                  </a:lnTo>
                  <a:lnTo>
                    <a:pt x="52111" y="348025"/>
                  </a:lnTo>
                  <a:lnTo>
                    <a:pt x="48809" y="344112"/>
                  </a:lnTo>
                  <a:lnTo>
                    <a:pt x="45581" y="340061"/>
                  </a:lnTo>
                  <a:lnTo>
                    <a:pt x="42496" y="335909"/>
                  </a:lnTo>
                  <a:lnTo>
                    <a:pt x="39448" y="331689"/>
                  </a:lnTo>
                  <a:lnTo>
                    <a:pt x="36544" y="327369"/>
                  </a:lnTo>
                  <a:lnTo>
                    <a:pt x="33745" y="323017"/>
                  </a:lnTo>
                  <a:lnTo>
                    <a:pt x="31089" y="318564"/>
                  </a:lnTo>
                  <a:lnTo>
                    <a:pt x="28438" y="313938"/>
                  </a:lnTo>
                  <a:lnTo>
                    <a:pt x="26031" y="309354"/>
                  </a:lnTo>
                  <a:lnTo>
                    <a:pt x="23629" y="304595"/>
                  </a:lnTo>
                  <a:lnTo>
                    <a:pt x="21334" y="299805"/>
                  </a:lnTo>
                  <a:lnTo>
                    <a:pt x="19112" y="294877"/>
                  </a:lnTo>
                  <a:lnTo>
                    <a:pt x="17033" y="289849"/>
                  </a:lnTo>
                  <a:lnTo>
                    <a:pt x="15129" y="284827"/>
                  </a:lnTo>
                  <a:lnTo>
                    <a:pt x="13194" y="279699"/>
                  </a:lnTo>
                  <a:lnTo>
                    <a:pt x="11438" y="274402"/>
                  </a:lnTo>
                  <a:lnTo>
                    <a:pt x="9820" y="269179"/>
                  </a:lnTo>
                  <a:lnTo>
                    <a:pt x="8244" y="263712"/>
                  </a:lnTo>
                  <a:lnTo>
                    <a:pt x="6769" y="258389"/>
                  </a:lnTo>
                  <a:lnTo>
                    <a:pt x="5574" y="253040"/>
                  </a:lnTo>
                  <a:lnTo>
                    <a:pt x="4411" y="247797"/>
                  </a:lnTo>
                  <a:lnTo>
                    <a:pt x="3460" y="242490"/>
                  </a:lnTo>
                  <a:lnTo>
                    <a:pt x="2508" y="237184"/>
                  </a:lnTo>
                  <a:lnTo>
                    <a:pt x="1731" y="231883"/>
                  </a:lnTo>
                  <a:lnTo>
                    <a:pt x="1161" y="226693"/>
                  </a:lnTo>
                  <a:lnTo>
                    <a:pt x="696" y="221472"/>
                  </a:lnTo>
                  <a:lnTo>
                    <a:pt x="406" y="216256"/>
                  </a:lnTo>
                  <a:lnTo>
                    <a:pt x="115" y="211041"/>
                  </a:lnTo>
                  <a:lnTo>
                    <a:pt x="0" y="205830"/>
                  </a:lnTo>
                  <a:lnTo>
                    <a:pt x="164" y="200594"/>
                  </a:lnTo>
                  <a:lnTo>
                    <a:pt x="292" y="195427"/>
                  </a:lnTo>
                  <a:lnTo>
                    <a:pt x="557" y="190334"/>
                  </a:lnTo>
                  <a:lnTo>
                    <a:pt x="1034" y="185178"/>
                  </a:lnTo>
                  <a:lnTo>
                    <a:pt x="1685" y="180027"/>
                  </a:lnTo>
                  <a:lnTo>
                    <a:pt x="2368" y="174982"/>
                  </a:lnTo>
                  <a:lnTo>
                    <a:pt x="3263" y="169874"/>
                  </a:lnTo>
                  <a:lnTo>
                    <a:pt x="4195" y="164697"/>
                  </a:lnTo>
                  <a:lnTo>
                    <a:pt x="5333" y="159632"/>
                  </a:lnTo>
                  <a:lnTo>
                    <a:pt x="6608" y="154641"/>
                  </a:lnTo>
                  <a:lnTo>
                    <a:pt x="7990" y="149618"/>
                  </a:lnTo>
                  <a:lnTo>
                    <a:pt x="9477" y="144564"/>
                  </a:lnTo>
                  <a:lnTo>
                    <a:pt x="11101" y="139584"/>
                  </a:lnTo>
                  <a:lnTo>
                    <a:pt x="12938" y="134540"/>
                  </a:lnTo>
                  <a:lnTo>
                    <a:pt x="14874" y="129640"/>
                  </a:lnTo>
                  <a:lnTo>
                    <a:pt x="16917" y="124708"/>
                  </a:lnTo>
                  <a:lnTo>
                    <a:pt x="19102" y="119676"/>
                  </a:lnTo>
                  <a:lnTo>
                    <a:pt x="21357" y="114681"/>
                  </a:lnTo>
                  <a:lnTo>
                    <a:pt x="23780" y="109867"/>
                  </a:lnTo>
                  <a:lnTo>
                    <a:pt x="26383" y="104883"/>
                  </a:lnTo>
                  <a:lnTo>
                    <a:pt x="28901" y="100385"/>
                  </a:lnTo>
                  <a:lnTo>
                    <a:pt x="31562" y="95788"/>
                  </a:lnTo>
                  <a:lnTo>
                    <a:pt x="34393" y="91370"/>
                  </a:lnTo>
                  <a:lnTo>
                    <a:pt x="37254" y="87059"/>
                  </a:lnTo>
                  <a:lnTo>
                    <a:pt x="40259" y="82647"/>
                  </a:lnTo>
                  <a:lnTo>
                    <a:pt x="43327" y="78446"/>
                  </a:lnTo>
                  <a:lnTo>
                    <a:pt x="46533" y="74320"/>
                  </a:lnTo>
                  <a:lnTo>
                    <a:pt x="49876" y="70268"/>
                  </a:lnTo>
                  <a:lnTo>
                    <a:pt x="53219" y="66216"/>
                  </a:lnTo>
                  <a:lnTo>
                    <a:pt x="56805" y="62207"/>
                  </a:lnTo>
                  <a:lnTo>
                    <a:pt x="60423" y="58304"/>
                  </a:lnTo>
                  <a:lnTo>
                    <a:pt x="64247" y="54512"/>
                  </a:lnTo>
                  <a:lnTo>
                    <a:pt x="68034" y="50789"/>
                  </a:lnTo>
                  <a:lnTo>
                    <a:pt x="71995" y="47071"/>
                  </a:lnTo>
                  <a:lnTo>
                    <a:pt x="76057" y="43497"/>
                  </a:lnTo>
                  <a:lnTo>
                    <a:pt x="80331" y="39859"/>
                  </a:lnTo>
                  <a:lnTo>
                    <a:pt x="84811" y="36332"/>
                  </a:lnTo>
                  <a:lnTo>
                    <a:pt x="89359" y="32843"/>
                  </a:lnTo>
                  <a:lnTo>
                    <a:pt x="93796" y="29560"/>
                  </a:lnTo>
                  <a:lnTo>
                    <a:pt x="98371" y="26351"/>
                  </a:lnTo>
                  <a:lnTo>
                    <a:pt x="102940" y="23316"/>
                  </a:lnTo>
                  <a:lnTo>
                    <a:pt x="107604" y="20599"/>
                  </a:lnTo>
                  <a:lnTo>
                    <a:pt x="112200" y="17845"/>
                  </a:lnTo>
                  <a:lnTo>
                    <a:pt x="116890" y="15409"/>
                  </a:lnTo>
                  <a:lnTo>
                    <a:pt x="121580" y="12972"/>
                  </a:lnTo>
                  <a:lnTo>
                    <a:pt x="126227" y="10779"/>
                  </a:lnTo>
                  <a:lnTo>
                    <a:pt x="131044" y="8765"/>
                  </a:lnTo>
                  <a:lnTo>
                    <a:pt x="135824" y="6821"/>
                  </a:lnTo>
                  <a:lnTo>
                    <a:pt x="140561" y="5120"/>
                  </a:lnTo>
                  <a:lnTo>
                    <a:pt x="145361" y="3630"/>
                  </a:lnTo>
                  <a:lnTo>
                    <a:pt x="150161" y="2140"/>
                  </a:lnTo>
                  <a:lnTo>
                    <a:pt x="154987" y="931"/>
                  </a:lnTo>
                  <a:lnTo>
                    <a:pt x="157485" y="417"/>
                  </a:lnTo>
                  <a:lnTo>
                    <a:pt x="159765" y="140"/>
                  </a:lnTo>
                  <a:close/>
                </a:path>
              </a:pathLst>
            </a:custGeom>
            <a:solidFill>
              <a:schemeClr val="tx2"/>
            </a:solidFill>
            <a:ln>
              <a:noFill/>
            </a:ln>
          </p:spPr>
          <p:style>
            <a:lnRef idx="2">
              <a:srgbClr val="FA8550">
                <a:shade val="50000"/>
              </a:srgbClr>
            </a:lnRef>
            <a:fillRef idx="1">
              <a:srgbClr val="FA8550"/>
            </a:fillRef>
            <a:effectRef idx="0">
              <a:srgbClr val="FA8550"/>
            </a:effectRef>
            <a:fontRef idx="minor">
              <a:sysClr val="window" lastClr="FFFFFF"/>
            </a:fontRef>
          </p:style>
          <p:txBody>
            <a:bodyPr tIns="0" rIns="72000" rtlCol="0" anchor="ctr">
              <a:normAutofit/>
            </a:bodyPr>
            <a:lstStyle/>
            <a:p>
              <a:pPr algn="ctr"/>
              <a:endParaRPr lang="zh-CN" altLang="en-US" dirty="0">
                <a:solidFill>
                  <a:sysClr val="window" lastClr="FFFFFF"/>
                </a:solidFill>
                <a:latin typeface="微软雅黑" panose="020B0503020204020204" pitchFamily="34" charset="-122"/>
                <a:cs typeface="微软雅黑" panose="020B0503020204020204" pitchFamily="34" charset="-122"/>
              </a:endParaRPr>
            </a:p>
          </p:txBody>
        </p:sp>
      </p:grpSp>
      <p:grpSp>
        <p:nvGrpSpPr>
          <p:cNvPr id="47" name="组合 46"/>
          <p:cNvGrpSpPr/>
          <p:nvPr>
            <p:custDataLst>
              <p:tags r:id="rId5"/>
            </p:custDataLst>
          </p:nvPr>
        </p:nvGrpSpPr>
        <p:grpSpPr>
          <a:xfrm>
            <a:off x="4633316" y="3439924"/>
            <a:ext cx="2657399" cy="2236976"/>
            <a:chOff x="5248275" y="2227074"/>
            <a:chExt cx="2657399" cy="2236976"/>
          </a:xfrm>
        </p:grpSpPr>
        <p:sp>
          <p:nvSpPr>
            <p:cNvPr id="48" name="任意多边形 47"/>
            <p:cNvSpPr/>
            <p:nvPr>
              <p:custDataLst>
                <p:tags r:id="rId11"/>
              </p:custDataLst>
            </p:nvPr>
          </p:nvSpPr>
          <p:spPr>
            <a:xfrm>
              <a:off x="5248275" y="2444750"/>
              <a:ext cx="2495550" cy="2019300"/>
            </a:xfrm>
            <a:custGeom>
              <a:avLst/>
              <a:gdLst>
                <a:gd name="connsiteX0" fmla="*/ 0 w 2495550"/>
                <a:gd name="connsiteY0" fmla="*/ 0 h 2019300"/>
                <a:gd name="connsiteX1" fmla="*/ 2202616 w 2495550"/>
                <a:gd name="connsiteY1" fmla="*/ 0 h 2019300"/>
                <a:gd name="connsiteX2" fmla="*/ 2197612 w 2495550"/>
                <a:gd name="connsiteY2" fmla="*/ 18098 h 2019300"/>
                <a:gd name="connsiteX3" fmla="*/ 2317697 w 2495550"/>
                <a:gd name="connsiteY3" fmla="*/ 215091 h 2019300"/>
                <a:gd name="connsiteX4" fmla="*/ 2478747 w 2495550"/>
                <a:gd name="connsiteY4" fmla="*/ 238724 h 2019300"/>
                <a:gd name="connsiteX5" fmla="*/ 2495550 w 2495550"/>
                <a:gd name="connsiteY5" fmla="*/ 231184 h 2019300"/>
                <a:gd name="connsiteX6" fmla="*/ 2495550 w 2495550"/>
                <a:gd name="connsiteY6" fmla="*/ 2019300 h 2019300"/>
                <a:gd name="connsiteX7" fmla="*/ 0 w 2495550"/>
                <a:gd name="connsiteY7"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550" h="2019300">
                  <a:moveTo>
                    <a:pt x="0" y="0"/>
                  </a:moveTo>
                  <a:lnTo>
                    <a:pt x="2202616" y="0"/>
                  </a:lnTo>
                  <a:lnTo>
                    <a:pt x="2197612" y="18098"/>
                  </a:lnTo>
                  <a:cubicBezTo>
                    <a:pt x="2194031" y="93809"/>
                    <a:pt x="2238877" y="172514"/>
                    <a:pt x="2317697" y="215091"/>
                  </a:cubicBezTo>
                  <a:cubicBezTo>
                    <a:pt x="2370244" y="243476"/>
                    <a:pt x="2427941" y="250429"/>
                    <a:pt x="2478747" y="238724"/>
                  </a:cubicBezTo>
                  <a:lnTo>
                    <a:pt x="2495550" y="231184"/>
                  </a:lnTo>
                  <a:lnTo>
                    <a:pt x="2495550" y="2019300"/>
                  </a:lnTo>
                  <a:lnTo>
                    <a:pt x="0" y="2019300"/>
                  </a:lnTo>
                  <a:close/>
                </a:path>
              </a:pathLst>
            </a:custGeom>
            <a:solidFill>
              <a:schemeClr val="tx2"/>
            </a:solidFill>
            <a:ln>
              <a:noFill/>
            </a:ln>
          </p:spPr>
          <p:style>
            <a:lnRef idx="2">
              <a:srgbClr val="FA8550">
                <a:shade val="50000"/>
              </a:srgbClr>
            </a:lnRef>
            <a:fillRef idx="1">
              <a:srgbClr val="FA8550"/>
            </a:fillRef>
            <a:effectRef idx="0">
              <a:srgbClr val="FA8550"/>
            </a:effectRef>
            <a:fontRef idx="minor">
              <a:sysClr val="window" lastClr="FFFFFF"/>
            </a:fontRef>
          </p:style>
          <p:txBody>
            <a:bodyPr bIns="216000" rtlCol="0" anchor="ctr">
              <a:normAutofit fontScale="80000" lnSpcReduction="10000"/>
            </a:bodyPr>
            <a:lstStyle/>
            <a:p>
              <a:pPr algn="ctr">
                <a:lnSpc>
                  <a:spcPct val="150000"/>
                </a:lnSpc>
              </a:pPr>
              <a:r>
                <a:rPr lang="zh-CN" altLang="en-US" b="1" dirty="0">
                  <a:solidFill>
                    <a:sysClr val="window" lastClr="FFFFFF"/>
                  </a:solidFill>
                  <a:latin typeface="微软雅黑" panose="020B0503020204020204" pitchFamily="34" charset="-122"/>
                  <a:cs typeface="微软雅黑" panose="020B0503020204020204" pitchFamily="34" charset="-122"/>
                </a:rPr>
                <a:t>钻井方面，开展快速优质钻井，整个钻井战线平均年钻井队进尺达到了2.84万米，为会战前两年的三倍，1205队、1202队两个队达到了五万米</a:t>
              </a:r>
            </a:p>
          </p:txBody>
        </p:sp>
        <p:sp>
          <p:nvSpPr>
            <p:cNvPr id="51" name="任意多边形 50"/>
            <p:cNvSpPr/>
            <p:nvPr>
              <p:custDataLst>
                <p:tags r:id="rId12"/>
              </p:custDataLst>
            </p:nvPr>
          </p:nvSpPr>
          <p:spPr>
            <a:xfrm>
              <a:off x="7478544" y="2227074"/>
              <a:ext cx="427130" cy="423939"/>
            </a:xfrm>
            <a:custGeom>
              <a:avLst/>
              <a:gdLst>
                <a:gd name="connsiteX0" fmla="*/ 161972 w 427130"/>
                <a:gd name="connsiteY0" fmla="*/ 0 h 423939"/>
                <a:gd name="connsiteX1" fmla="*/ 164098 w 427130"/>
                <a:gd name="connsiteY1" fmla="*/ 173 h 423939"/>
                <a:gd name="connsiteX2" fmla="*/ 166082 w 427130"/>
                <a:gd name="connsiteY2" fmla="*/ 445 h 423939"/>
                <a:gd name="connsiteX3" fmla="*/ 168060 w 427130"/>
                <a:gd name="connsiteY3" fmla="*/ 893 h 423939"/>
                <a:gd name="connsiteX4" fmla="*/ 169927 w 427130"/>
                <a:gd name="connsiteY4" fmla="*/ 1546 h 423939"/>
                <a:gd name="connsiteX5" fmla="*/ 171751 w 427130"/>
                <a:gd name="connsiteY5" fmla="*/ 2443 h 423939"/>
                <a:gd name="connsiteX6" fmla="*/ 173570 w 427130"/>
                <a:gd name="connsiteY6" fmla="*/ 3514 h 423939"/>
                <a:gd name="connsiteX7" fmla="*/ 175208 w 427130"/>
                <a:gd name="connsiteY7" fmla="*/ 4754 h 423939"/>
                <a:gd name="connsiteX8" fmla="*/ 176059 w 427130"/>
                <a:gd name="connsiteY8" fmla="*/ 5480 h 423939"/>
                <a:gd name="connsiteX9" fmla="*/ 176735 w 427130"/>
                <a:gd name="connsiteY9" fmla="*/ 6200 h 423939"/>
                <a:gd name="connsiteX10" fmla="*/ 177481 w 427130"/>
                <a:gd name="connsiteY10" fmla="*/ 6958 h 423939"/>
                <a:gd name="connsiteX11" fmla="*/ 178189 w 427130"/>
                <a:gd name="connsiteY11" fmla="*/ 7784 h 423939"/>
                <a:gd name="connsiteX12" fmla="*/ 179430 w 427130"/>
                <a:gd name="connsiteY12" fmla="*/ 9431 h 423939"/>
                <a:gd name="connsiteX13" fmla="*/ 180523 w 427130"/>
                <a:gd name="connsiteY13" fmla="*/ 11352 h 423939"/>
                <a:gd name="connsiteX14" fmla="*/ 181404 w 427130"/>
                <a:gd name="connsiteY14" fmla="*/ 13337 h 423939"/>
                <a:gd name="connsiteX15" fmla="*/ 182206 w 427130"/>
                <a:gd name="connsiteY15" fmla="*/ 15634 h 423939"/>
                <a:gd name="connsiteX16" fmla="*/ 182870 w 427130"/>
                <a:gd name="connsiteY16" fmla="*/ 17856 h 423939"/>
                <a:gd name="connsiteX17" fmla="*/ 183222 w 427130"/>
                <a:gd name="connsiteY17" fmla="*/ 19999 h 423939"/>
                <a:gd name="connsiteX18" fmla="*/ 183289 w 427130"/>
                <a:gd name="connsiteY18" fmla="*/ 21189 h 423939"/>
                <a:gd name="connsiteX19" fmla="*/ 183362 w 427130"/>
                <a:gd name="connsiteY19" fmla="*/ 22205 h 423939"/>
                <a:gd name="connsiteX20" fmla="*/ 183361 w 427130"/>
                <a:gd name="connsiteY20" fmla="*/ 23358 h 423939"/>
                <a:gd name="connsiteX21" fmla="*/ 183296 w 427130"/>
                <a:gd name="connsiteY21" fmla="*/ 24299 h 423939"/>
                <a:gd name="connsiteX22" fmla="*/ 183226 w 427130"/>
                <a:gd name="connsiteY22" fmla="*/ 25415 h 423939"/>
                <a:gd name="connsiteX23" fmla="*/ 182950 w 427130"/>
                <a:gd name="connsiteY23" fmla="*/ 26420 h 423939"/>
                <a:gd name="connsiteX24" fmla="*/ 182811 w 427130"/>
                <a:gd name="connsiteY24" fmla="*/ 27499 h 423939"/>
                <a:gd name="connsiteX25" fmla="*/ 182466 w 427130"/>
                <a:gd name="connsiteY25" fmla="*/ 28466 h 423939"/>
                <a:gd name="connsiteX26" fmla="*/ 182258 w 427130"/>
                <a:gd name="connsiteY26" fmla="*/ 29508 h 423939"/>
                <a:gd name="connsiteX27" fmla="*/ 181807 w 427130"/>
                <a:gd name="connsiteY27" fmla="*/ 30507 h 423939"/>
                <a:gd name="connsiteX28" fmla="*/ 181319 w 427130"/>
                <a:gd name="connsiteY28" fmla="*/ 31574 h 423939"/>
                <a:gd name="connsiteX29" fmla="*/ 180837 w 427130"/>
                <a:gd name="connsiteY29" fmla="*/ 32467 h 423939"/>
                <a:gd name="connsiteX30" fmla="*/ 180392 w 427130"/>
                <a:gd name="connsiteY30" fmla="*/ 33292 h 423939"/>
                <a:gd name="connsiteX31" fmla="*/ 179915 w 427130"/>
                <a:gd name="connsiteY31" fmla="*/ 34010 h 423939"/>
                <a:gd name="connsiteX32" fmla="*/ 178717 w 427130"/>
                <a:gd name="connsiteY32" fmla="*/ 35405 h 423939"/>
                <a:gd name="connsiteX33" fmla="*/ 177383 w 427130"/>
                <a:gd name="connsiteY33" fmla="*/ 36725 h 423939"/>
                <a:gd name="connsiteX34" fmla="*/ 175805 w 427130"/>
                <a:gd name="connsiteY34" fmla="*/ 38003 h 423939"/>
                <a:gd name="connsiteX35" fmla="*/ 174089 w 427130"/>
                <a:gd name="connsiteY35" fmla="*/ 39206 h 423939"/>
                <a:gd name="connsiteX36" fmla="*/ 172130 w 427130"/>
                <a:gd name="connsiteY36" fmla="*/ 40367 h 423939"/>
                <a:gd name="connsiteX37" fmla="*/ 169897 w 427130"/>
                <a:gd name="connsiteY37" fmla="*/ 41379 h 423939"/>
                <a:gd name="connsiteX38" fmla="*/ 167525 w 427130"/>
                <a:gd name="connsiteY38" fmla="*/ 42317 h 423939"/>
                <a:gd name="connsiteX39" fmla="*/ 161052 w 427130"/>
                <a:gd name="connsiteY39" fmla="*/ 44767 h 423939"/>
                <a:gd name="connsiteX40" fmla="*/ 155289 w 427130"/>
                <a:gd name="connsiteY40" fmla="*/ 46890 h 423939"/>
                <a:gd name="connsiteX41" fmla="*/ 150446 w 427130"/>
                <a:gd name="connsiteY41" fmla="*/ 48623 h 423939"/>
                <a:gd name="connsiteX42" fmla="*/ 146424 w 427130"/>
                <a:gd name="connsiteY42" fmla="*/ 49823 h 423939"/>
                <a:gd name="connsiteX43" fmla="*/ 143020 w 427130"/>
                <a:gd name="connsiteY43" fmla="*/ 51357 h 423939"/>
                <a:gd name="connsiteX44" fmla="*/ 139648 w 427130"/>
                <a:gd name="connsiteY44" fmla="*/ 52996 h 423939"/>
                <a:gd name="connsiteX45" fmla="*/ 136414 w 427130"/>
                <a:gd name="connsiteY45" fmla="*/ 54711 h 423939"/>
                <a:gd name="connsiteX46" fmla="*/ 133111 w 427130"/>
                <a:gd name="connsiteY46" fmla="*/ 56388 h 423939"/>
                <a:gd name="connsiteX47" fmla="*/ 129982 w 427130"/>
                <a:gd name="connsiteY47" fmla="*/ 58070 h 423939"/>
                <a:gd name="connsiteX48" fmla="*/ 126816 w 427130"/>
                <a:gd name="connsiteY48" fmla="*/ 59821 h 423939"/>
                <a:gd name="connsiteX49" fmla="*/ 123751 w 427130"/>
                <a:gd name="connsiteY49" fmla="*/ 61716 h 423939"/>
                <a:gd name="connsiteX50" fmla="*/ 120754 w 427130"/>
                <a:gd name="connsiteY50" fmla="*/ 63647 h 423939"/>
                <a:gd name="connsiteX51" fmla="*/ 117758 w 427130"/>
                <a:gd name="connsiteY51" fmla="*/ 65578 h 423939"/>
                <a:gd name="connsiteX52" fmla="*/ 114793 w 427130"/>
                <a:gd name="connsiteY52" fmla="*/ 67616 h 423939"/>
                <a:gd name="connsiteX53" fmla="*/ 112002 w 427130"/>
                <a:gd name="connsiteY53" fmla="*/ 69658 h 423939"/>
                <a:gd name="connsiteX54" fmla="*/ 109243 w 427130"/>
                <a:gd name="connsiteY54" fmla="*/ 71807 h 423939"/>
                <a:gd name="connsiteX55" fmla="*/ 106416 w 427130"/>
                <a:gd name="connsiteY55" fmla="*/ 73918 h 423939"/>
                <a:gd name="connsiteX56" fmla="*/ 103689 w 427130"/>
                <a:gd name="connsiteY56" fmla="*/ 76173 h 423939"/>
                <a:gd name="connsiteX57" fmla="*/ 101030 w 427130"/>
                <a:gd name="connsiteY57" fmla="*/ 78464 h 423939"/>
                <a:gd name="connsiteX58" fmla="*/ 98441 w 427130"/>
                <a:gd name="connsiteY58" fmla="*/ 80793 h 423939"/>
                <a:gd name="connsiteX59" fmla="*/ 95920 w 427130"/>
                <a:gd name="connsiteY59" fmla="*/ 83159 h 423939"/>
                <a:gd name="connsiteX60" fmla="*/ 93430 w 427130"/>
                <a:gd name="connsiteY60" fmla="*/ 85630 h 423939"/>
                <a:gd name="connsiteX61" fmla="*/ 90972 w 427130"/>
                <a:gd name="connsiteY61" fmla="*/ 88208 h 423939"/>
                <a:gd name="connsiteX62" fmla="*/ 88589 w 427130"/>
                <a:gd name="connsiteY62" fmla="*/ 90648 h 423939"/>
                <a:gd name="connsiteX63" fmla="*/ 86163 w 427130"/>
                <a:gd name="connsiteY63" fmla="*/ 93331 h 423939"/>
                <a:gd name="connsiteX64" fmla="*/ 83948 w 427130"/>
                <a:gd name="connsiteY64" fmla="*/ 95951 h 423939"/>
                <a:gd name="connsiteX65" fmla="*/ 81628 w 427130"/>
                <a:gd name="connsiteY65" fmla="*/ 98603 h 423939"/>
                <a:gd name="connsiteX66" fmla="*/ 79583 w 427130"/>
                <a:gd name="connsiteY66" fmla="*/ 101403 h 423939"/>
                <a:gd name="connsiteX67" fmla="*/ 77432 w 427130"/>
                <a:gd name="connsiteY67" fmla="*/ 104235 h 423939"/>
                <a:gd name="connsiteX68" fmla="*/ 75280 w 427130"/>
                <a:gd name="connsiteY68" fmla="*/ 107067 h 423939"/>
                <a:gd name="connsiteX69" fmla="*/ 73230 w 427130"/>
                <a:gd name="connsiteY69" fmla="*/ 110041 h 423939"/>
                <a:gd name="connsiteX70" fmla="*/ 71322 w 427130"/>
                <a:gd name="connsiteY70" fmla="*/ 112916 h 423939"/>
                <a:gd name="connsiteX71" fmla="*/ 69408 w 427130"/>
                <a:gd name="connsiteY71" fmla="*/ 115965 h 423939"/>
                <a:gd name="connsiteX72" fmla="*/ 67527 w 427130"/>
                <a:gd name="connsiteY72" fmla="*/ 119120 h 423939"/>
                <a:gd name="connsiteX73" fmla="*/ 65719 w 427130"/>
                <a:gd name="connsiteY73" fmla="*/ 122137 h 423939"/>
                <a:gd name="connsiteX74" fmla="*/ 63975 w 427130"/>
                <a:gd name="connsiteY74" fmla="*/ 125366 h 423939"/>
                <a:gd name="connsiteX75" fmla="*/ 61859 w 427130"/>
                <a:gd name="connsiteY75" fmla="*/ 129282 h 423939"/>
                <a:gd name="connsiteX76" fmla="*/ 59919 w 427130"/>
                <a:gd name="connsiteY76" fmla="*/ 133204 h 423939"/>
                <a:gd name="connsiteX77" fmla="*/ 58115 w 427130"/>
                <a:gd name="connsiteY77" fmla="*/ 137200 h 423939"/>
                <a:gd name="connsiteX78" fmla="*/ 56312 w 427130"/>
                <a:gd name="connsiteY78" fmla="*/ 141196 h 423939"/>
                <a:gd name="connsiteX79" fmla="*/ 54683 w 427130"/>
                <a:gd name="connsiteY79" fmla="*/ 145198 h 423939"/>
                <a:gd name="connsiteX80" fmla="*/ 53197 w 427130"/>
                <a:gd name="connsiteY80" fmla="*/ 149099 h 423939"/>
                <a:gd name="connsiteX81" fmla="*/ 51706 w 427130"/>
                <a:gd name="connsiteY81" fmla="*/ 153175 h 423939"/>
                <a:gd name="connsiteX82" fmla="*/ 50426 w 427130"/>
                <a:gd name="connsiteY82" fmla="*/ 157187 h 423939"/>
                <a:gd name="connsiteX83" fmla="*/ 49184 w 427130"/>
                <a:gd name="connsiteY83" fmla="*/ 161131 h 423939"/>
                <a:gd name="connsiteX84" fmla="*/ 48110 w 427130"/>
                <a:gd name="connsiteY84" fmla="*/ 165255 h 423939"/>
                <a:gd name="connsiteX85" fmla="*/ 47042 w 427130"/>
                <a:gd name="connsiteY85" fmla="*/ 169205 h 423939"/>
                <a:gd name="connsiteX86" fmla="*/ 46181 w 427130"/>
                <a:gd name="connsiteY86" fmla="*/ 173265 h 423939"/>
                <a:gd name="connsiteX87" fmla="*/ 45351 w 427130"/>
                <a:gd name="connsiteY87" fmla="*/ 177432 h 423939"/>
                <a:gd name="connsiteX88" fmla="*/ 44663 w 427130"/>
                <a:gd name="connsiteY88" fmla="*/ 181498 h 423939"/>
                <a:gd name="connsiteX89" fmla="*/ 44151 w 427130"/>
                <a:gd name="connsiteY89" fmla="*/ 185570 h 423939"/>
                <a:gd name="connsiteX90" fmla="*/ 43707 w 427130"/>
                <a:gd name="connsiteY90" fmla="*/ 189679 h 423939"/>
                <a:gd name="connsiteX91" fmla="*/ 43332 w 427130"/>
                <a:gd name="connsiteY91" fmla="*/ 193826 h 423939"/>
                <a:gd name="connsiteX92" fmla="*/ 42994 w 427130"/>
                <a:gd name="connsiteY92" fmla="*/ 197903 h 423939"/>
                <a:gd name="connsiteX93" fmla="*/ 42899 w 427130"/>
                <a:gd name="connsiteY93" fmla="*/ 202023 h 423939"/>
                <a:gd name="connsiteX94" fmla="*/ 42836 w 427130"/>
                <a:gd name="connsiteY94" fmla="*/ 206249 h 423939"/>
                <a:gd name="connsiteX95" fmla="*/ 42985 w 427130"/>
                <a:gd name="connsiteY95" fmla="*/ 210412 h 423939"/>
                <a:gd name="connsiteX96" fmla="*/ 43133 w 427130"/>
                <a:gd name="connsiteY96" fmla="*/ 214575 h 423939"/>
                <a:gd name="connsiteX97" fmla="*/ 43457 w 427130"/>
                <a:gd name="connsiteY97" fmla="*/ 218743 h 423939"/>
                <a:gd name="connsiteX98" fmla="*/ 43743 w 427130"/>
                <a:gd name="connsiteY98" fmla="*/ 222981 h 423939"/>
                <a:gd name="connsiteX99" fmla="*/ 44240 w 427130"/>
                <a:gd name="connsiteY99" fmla="*/ 227154 h 423939"/>
                <a:gd name="connsiteX100" fmla="*/ 44913 w 427130"/>
                <a:gd name="connsiteY100" fmla="*/ 231334 h 423939"/>
                <a:gd name="connsiteX101" fmla="*/ 45548 w 427130"/>
                <a:gd name="connsiteY101" fmla="*/ 235582 h 423939"/>
                <a:gd name="connsiteX102" fmla="*/ 46427 w 427130"/>
                <a:gd name="connsiteY102" fmla="*/ 239873 h 423939"/>
                <a:gd name="connsiteX103" fmla="*/ 47342 w 427130"/>
                <a:gd name="connsiteY103" fmla="*/ 244095 h 423939"/>
                <a:gd name="connsiteX104" fmla="*/ 48395 w 427130"/>
                <a:gd name="connsiteY104" fmla="*/ 248392 h 423939"/>
                <a:gd name="connsiteX105" fmla="*/ 49517 w 427130"/>
                <a:gd name="connsiteY105" fmla="*/ 252725 h 423939"/>
                <a:gd name="connsiteX106" fmla="*/ 50782 w 427130"/>
                <a:gd name="connsiteY106" fmla="*/ 256959 h 423939"/>
                <a:gd name="connsiteX107" fmla="*/ 52116 w 427130"/>
                <a:gd name="connsiteY107" fmla="*/ 261229 h 423939"/>
                <a:gd name="connsiteX108" fmla="*/ 53486 w 427130"/>
                <a:gd name="connsiteY108" fmla="*/ 265431 h 423939"/>
                <a:gd name="connsiteX109" fmla="*/ 55000 w 427130"/>
                <a:gd name="connsiteY109" fmla="*/ 269532 h 423939"/>
                <a:gd name="connsiteX110" fmla="*/ 56514 w 427130"/>
                <a:gd name="connsiteY110" fmla="*/ 273634 h 423939"/>
                <a:gd name="connsiteX111" fmla="*/ 58276 w 427130"/>
                <a:gd name="connsiteY111" fmla="*/ 277603 h 423939"/>
                <a:gd name="connsiteX112" fmla="*/ 60007 w 427130"/>
                <a:gd name="connsiteY112" fmla="*/ 281467 h 423939"/>
                <a:gd name="connsiteX113" fmla="*/ 61875 w 427130"/>
                <a:gd name="connsiteY113" fmla="*/ 285405 h 423939"/>
                <a:gd name="connsiteX114" fmla="*/ 63749 w 427130"/>
                <a:gd name="connsiteY114" fmla="*/ 289168 h 423939"/>
                <a:gd name="connsiteX115" fmla="*/ 65729 w 427130"/>
                <a:gd name="connsiteY115" fmla="*/ 292900 h 423939"/>
                <a:gd name="connsiteX116" fmla="*/ 67782 w 427130"/>
                <a:gd name="connsiteY116" fmla="*/ 296495 h 423939"/>
                <a:gd name="connsiteX117" fmla="*/ 69974 w 427130"/>
                <a:gd name="connsiteY117" fmla="*/ 300164 h 423939"/>
                <a:gd name="connsiteX118" fmla="*/ 72239 w 427130"/>
                <a:gd name="connsiteY118" fmla="*/ 303695 h 423939"/>
                <a:gd name="connsiteX119" fmla="*/ 74579 w 427130"/>
                <a:gd name="connsiteY119" fmla="*/ 307089 h 423939"/>
                <a:gd name="connsiteX120" fmla="*/ 76988 w 427130"/>
                <a:gd name="connsiteY120" fmla="*/ 310520 h 423939"/>
                <a:gd name="connsiteX121" fmla="*/ 79439 w 427130"/>
                <a:gd name="connsiteY121" fmla="*/ 313708 h 423939"/>
                <a:gd name="connsiteX122" fmla="*/ 82059 w 427130"/>
                <a:gd name="connsiteY122" fmla="*/ 317076 h 423939"/>
                <a:gd name="connsiteX123" fmla="*/ 84685 w 427130"/>
                <a:gd name="connsiteY123" fmla="*/ 320269 h 423939"/>
                <a:gd name="connsiteX124" fmla="*/ 87453 w 427130"/>
                <a:gd name="connsiteY124" fmla="*/ 323362 h 423939"/>
                <a:gd name="connsiteX125" fmla="*/ 90259 w 427130"/>
                <a:gd name="connsiteY125" fmla="*/ 326386 h 423939"/>
                <a:gd name="connsiteX126" fmla="*/ 93102 w 427130"/>
                <a:gd name="connsiteY126" fmla="*/ 329342 h 423939"/>
                <a:gd name="connsiteX127" fmla="*/ 96156 w 427130"/>
                <a:gd name="connsiteY127" fmla="*/ 332235 h 423939"/>
                <a:gd name="connsiteX128" fmla="*/ 99248 w 427130"/>
                <a:gd name="connsiteY128" fmla="*/ 335058 h 423939"/>
                <a:gd name="connsiteX129" fmla="*/ 102408 w 427130"/>
                <a:gd name="connsiteY129" fmla="*/ 337919 h 423939"/>
                <a:gd name="connsiteX130" fmla="*/ 105611 w 427130"/>
                <a:gd name="connsiteY130" fmla="*/ 340537 h 423939"/>
                <a:gd name="connsiteX131" fmla="*/ 108989 w 427130"/>
                <a:gd name="connsiteY131" fmla="*/ 343160 h 423939"/>
                <a:gd name="connsiteX132" fmla="*/ 112298 w 427130"/>
                <a:gd name="connsiteY132" fmla="*/ 345746 h 423939"/>
                <a:gd name="connsiteX133" fmla="*/ 115818 w 427130"/>
                <a:gd name="connsiteY133" fmla="*/ 348269 h 423939"/>
                <a:gd name="connsiteX134" fmla="*/ 119376 w 427130"/>
                <a:gd name="connsiteY134" fmla="*/ 350724 h 423939"/>
                <a:gd name="connsiteX135" fmla="*/ 123040 w 427130"/>
                <a:gd name="connsiteY135" fmla="*/ 353146 h 423939"/>
                <a:gd name="connsiteX136" fmla="*/ 126814 w 427130"/>
                <a:gd name="connsiteY136" fmla="*/ 355363 h 423939"/>
                <a:gd name="connsiteX137" fmla="*/ 130589 w 427130"/>
                <a:gd name="connsiteY137" fmla="*/ 357579 h 423939"/>
                <a:gd name="connsiteX138" fmla="*/ 134539 w 427130"/>
                <a:gd name="connsiteY138" fmla="*/ 359802 h 423939"/>
                <a:gd name="connsiteX139" fmla="*/ 138493 w 427130"/>
                <a:gd name="connsiteY139" fmla="*/ 361849 h 423939"/>
                <a:gd name="connsiteX140" fmla="*/ 142417 w 427130"/>
                <a:gd name="connsiteY140" fmla="*/ 363791 h 423939"/>
                <a:gd name="connsiteX141" fmla="*/ 146340 w 427130"/>
                <a:gd name="connsiteY141" fmla="*/ 365733 h 423939"/>
                <a:gd name="connsiteX142" fmla="*/ 150375 w 427130"/>
                <a:gd name="connsiteY142" fmla="*/ 367468 h 423939"/>
                <a:gd name="connsiteX143" fmla="*/ 154378 w 427130"/>
                <a:gd name="connsiteY143" fmla="*/ 369098 h 423939"/>
                <a:gd name="connsiteX144" fmla="*/ 158349 w 427130"/>
                <a:gd name="connsiteY144" fmla="*/ 370622 h 423939"/>
                <a:gd name="connsiteX145" fmla="*/ 162395 w 427130"/>
                <a:gd name="connsiteY145" fmla="*/ 372009 h 423939"/>
                <a:gd name="connsiteX146" fmla="*/ 166440 w 427130"/>
                <a:gd name="connsiteY146" fmla="*/ 373395 h 423939"/>
                <a:gd name="connsiteX147" fmla="*/ 170386 w 427130"/>
                <a:gd name="connsiteY147" fmla="*/ 374639 h 423939"/>
                <a:gd name="connsiteX148" fmla="*/ 174511 w 427130"/>
                <a:gd name="connsiteY148" fmla="*/ 375714 h 423939"/>
                <a:gd name="connsiteX149" fmla="*/ 178567 w 427130"/>
                <a:gd name="connsiteY149" fmla="*/ 376751 h 423939"/>
                <a:gd name="connsiteX150" fmla="*/ 182661 w 427130"/>
                <a:gd name="connsiteY150" fmla="*/ 377720 h 423939"/>
                <a:gd name="connsiteX151" fmla="*/ 186692 w 427130"/>
                <a:gd name="connsiteY151" fmla="*/ 378477 h 423939"/>
                <a:gd name="connsiteX152" fmla="*/ 190759 w 427130"/>
                <a:gd name="connsiteY152" fmla="*/ 379165 h 423939"/>
                <a:gd name="connsiteX153" fmla="*/ 194864 w 427130"/>
                <a:gd name="connsiteY153" fmla="*/ 379785 h 423939"/>
                <a:gd name="connsiteX154" fmla="*/ 199011 w 427130"/>
                <a:gd name="connsiteY154" fmla="*/ 380162 h 423939"/>
                <a:gd name="connsiteX155" fmla="*/ 203158 w 427130"/>
                <a:gd name="connsiteY155" fmla="*/ 380538 h 423939"/>
                <a:gd name="connsiteX156" fmla="*/ 207237 w 427130"/>
                <a:gd name="connsiteY156" fmla="*/ 380878 h 423939"/>
                <a:gd name="connsiteX157" fmla="*/ 211427 w 427130"/>
                <a:gd name="connsiteY157" fmla="*/ 381011 h 423939"/>
                <a:gd name="connsiteX158" fmla="*/ 215654 w 427130"/>
                <a:gd name="connsiteY158" fmla="*/ 381075 h 423939"/>
                <a:gd name="connsiteX159" fmla="*/ 219743 w 427130"/>
                <a:gd name="connsiteY159" fmla="*/ 381066 h 423939"/>
                <a:gd name="connsiteX160" fmla="*/ 224013 w 427130"/>
                <a:gd name="connsiteY160" fmla="*/ 380887 h 423939"/>
                <a:gd name="connsiteX161" fmla="*/ 228145 w 427130"/>
                <a:gd name="connsiteY161" fmla="*/ 380634 h 423939"/>
                <a:gd name="connsiteX162" fmla="*/ 232352 w 427130"/>
                <a:gd name="connsiteY162" fmla="*/ 380244 h 423939"/>
                <a:gd name="connsiteX163" fmla="*/ 236632 w 427130"/>
                <a:gd name="connsiteY163" fmla="*/ 379716 h 423939"/>
                <a:gd name="connsiteX164" fmla="*/ 240844 w 427130"/>
                <a:gd name="connsiteY164" fmla="*/ 379151 h 423939"/>
                <a:gd name="connsiteX165" fmla="*/ 245024 w 427130"/>
                <a:gd name="connsiteY165" fmla="*/ 378480 h 423939"/>
                <a:gd name="connsiteX166" fmla="*/ 249347 w 427130"/>
                <a:gd name="connsiteY166" fmla="*/ 377709 h 423939"/>
                <a:gd name="connsiteX167" fmla="*/ 253607 w 427130"/>
                <a:gd name="connsiteY167" fmla="*/ 376726 h 423939"/>
                <a:gd name="connsiteX168" fmla="*/ 257830 w 427130"/>
                <a:gd name="connsiteY168" fmla="*/ 375812 h 423939"/>
                <a:gd name="connsiteX169" fmla="*/ 262096 w 427130"/>
                <a:gd name="connsiteY169" fmla="*/ 374655 h 423939"/>
                <a:gd name="connsiteX170" fmla="*/ 266398 w 427130"/>
                <a:gd name="connsiteY170" fmla="*/ 373429 h 423939"/>
                <a:gd name="connsiteX171" fmla="*/ 270669 w 427130"/>
                <a:gd name="connsiteY171" fmla="*/ 372098 h 423939"/>
                <a:gd name="connsiteX172" fmla="*/ 274871 w 427130"/>
                <a:gd name="connsiteY172" fmla="*/ 370729 h 423939"/>
                <a:gd name="connsiteX173" fmla="*/ 279079 w 427130"/>
                <a:gd name="connsiteY173" fmla="*/ 369185 h 423939"/>
                <a:gd name="connsiteX174" fmla="*/ 283112 w 427130"/>
                <a:gd name="connsiteY174" fmla="*/ 367636 h 423939"/>
                <a:gd name="connsiteX175" fmla="*/ 287114 w 427130"/>
                <a:gd name="connsiteY175" fmla="*/ 365982 h 423939"/>
                <a:gd name="connsiteX176" fmla="*/ 291084 w 427130"/>
                <a:gd name="connsiteY176" fmla="*/ 364221 h 423939"/>
                <a:gd name="connsiteX177" fmla="*/ 294948 w 427130"/>
                <a:gd name="connsiteY177" fmla="*/ 362492 h 423939"/>
                <a:gd name="connsiteX178" fmla="*/ 298748 w 427130"/>
                <a:gd name="connsiteY178" fmla="*/ 360551 h 423939"/>
                <a:gd name="connsiteX179" fmla="*/ 302375 w 427130"/>
                <a:gd name="connsiteY179" fmla="*/ 358605 h 423939"/>
                <a:gd name="connsiteX180" fmla="*/ 306075 w 427130"/>
                <a:gd name="connsiteY180" fmla="*/ 356521 h 423939"/>
                <a:gd name="connsiteX181" fmla="*/ 309675 w 427130"/>
                <a:gd name="connsiteY181" fmla="*/ 354295 h 423939"/>
                <a:gd name="connsiteX182" fmla="*/ 313132 w 427130"/>
                <a:gd name="connsiteY182" fmla="*/ 352168 h 423939"/>
                <a:gd name="connsiteX183" fmla="*/ 316632 w 427130"/>
                <a:gd name="connsiteY183" fmla="*/ 349799 h 423939"/>
                <a:gd name="connsiteX184" fmla="*/ 320026 w 427130"/>
                <a:gd name="connsiteY184" fmla="*/ 347461 h 423939"/>
                <a:gd name="connsiteX185" fmla="*/ 323319 w 427130"/>
                <a:gd name="connsiteY185" fmla="*/ 344980 h 423939"/>
                <a:gd name="connsiteX186" fmla="*/ 326581 w 427130"/>
                <a:gd name="connsiteY186" fmla="*/ 342393 h 423939"/>
                <a:gd name="connsiteX187" fmla="*/ 329774 w 427130"/>
                <a:gd name="connsiteY187" fmla="*/ 339769 h 423939"/>
                <a:gd name="connsiteX188" fmla="*/ 332830 w 427130"/>
                <a:gd name="connsiteY188" fmla="*/ 337071 h 423939"/>
                <a:gd name="connsiteX189" fmla="*/ 335923 w 427130"/>
                <a:gd name="connsiteY189" fmla="*/ 334304 h 423939"/>
                <a:gd name="connsiteX190" fmla="*/ 338953 w 427130"/>
                <a:gd name="connsiteY190" fmla="*/ 331325 h 423939"/>
                <a:gd name="connsiteX191" fmla="*/ 341808 w 427130"/>
                <a:gd name="connsiteY191" fmla="*/ 328341 h 423939"/>
                <a:gd name="connsiteX192" fmla="*/ 344594 w 427130"/>
                <a:gd name="connsiteY192" fmla="*/ 325320 h 423939"/>
                <a:gd name="connsiteX193" fmla="*/ 347454 w 427130"/>
                <a:gd name="connsiteY193" fmla="*/ 322161 h 423939"/>
                <a:gd name="connsiteX194" fmla="*/ 350072 w 427130"/>
                <a:gd name="connsiteY194" fmla="*/ 318960 h 423939"/>
                <a:gd name="connsiteX195" fmla="*/ 352763 w 427130"/>
                <a:gd name="connsiteY195" fmla="*/ 315621 h 423939"/>
                <a:gd name="connsiteX196" fmla="*/ 355317 w 427130"/>
                <a:gd name="connsiteY196" fmla="*/ 312208 h 423939"/>
                <a:gd name="connsiteX197" fmla="*/ 357765 w 427130"/>
                <a:gd name="connsiteY197" fmla="*/ 308827 h 423939"/>
                <a:gd name="connsiteX198" fmla="*/ 360219 w 427130"/>
                <a:gd name="connsiteY198" fmla="*/ 305271 h 423939"/>
                <a:gd name="connsiteX199" fmla="*/ 362572 w 427130"/>
                <a:gd name="connsiteY199" fmla="*/ 301572 h 423939"/>
                <a:gd name="connsiteX200" fmla="*/ 364925 w 427130"/>
                <a:gd name="connsiteY200" fmla="*/ 297873 h 423939"/>
                <a:gd name="connsiteX201" fmla="*/ 367141 w 427130"/>
                <a:gd name="connsiteY201" fmla="*/ 294100 h 423939"/>
                <a:gd name="connsiteX202" fmla="*/ 369256 w 427130"/>
                <a:gd name="connsiteY202" fmla="*/ 290183 h 423939"/>
                <a:gd name="connsiteX203" fmla="*/ 370778 w 427130"/>
                <a:gd name="connsiteY203" fmla="*/ 287366 h 423939"/>
                <a:gd name="connsiteX204" fmla="*/ 372194 w 427130"/>
                <a:gd name="connsiteY204" fmla="*/ 284581 h 423939"/>
                <a:gd name="connsiteX205" fmla="*/ 373435 w 427130"/>
                <a:gd name="connsiteY205" fmla="*/ 281790 h 423939"/>
                <a:gd name="connsiteX206" fmla="*/ 374713 w 427130"/>
                <a:gd name="connsiteY206" fmla="*/ 278931 h 423939"/>
                <a:gd name="connsiteX207" fmla="*/ 375817 w 427130"/>
                <a:gd name="connsiteY207" fmla="*/ 276066 h 423939"/>
                <a:gd name="connsiteX208" fmla="*/ 376952 w 427130"/>
                <a:gd name="connsiteY208" fmla="*/ 273306 h 423939"/>
                <a:gd name="connsiteX209" fmla="*/ 377950 w 427130"/>
                <a:gd name="connsiteY209" fmla="*/ 270473 h 423939"/>
                <a:gd name="connsiteX210" fmla="*/ 378879 w 427130"/>
                <a:gd name="connsiteY210" fmla="*/ 267602 h 423939"/>
                <a:gd name="connsiteX211" fmla="*/ 379702 w 427130"/>
                <a:gd name="connsiteY211" fmla="*/ 264763 h 423939"/>
                <a:gd name="connsiteX212" fmla="*/ 380526 w 427130"/>
                <a:gd name="connsiteY212" fmla="*/ 261924 h 423939"/>
                <a:gd name="connsiteX213" fmla="*/ 381211 w 427130"/>
                <a:gd name="connsiteY213" fmla="*/ 259011 h 423939"/>
                <a:gd name="connsiteX214" fmla="*/ 381860 w 427130"/>
                <a:gd name="connsiteY214" fmla="*/ 256166 h 423939"/>
                <a:gd name="connsiteX215" fmla="*/ 382546 w 427130"/>
                <a:gd name="connsiteY215" fmla="*/ 253253 h 423939"/>
                <a:gd name="connsiteX216" fmla="*/ 382951 w 427130"/>
                <a:gd name="connsiteY216" fmla="*/ 250365 h 423939"/>
                <a:gd name="connsiteX217" fmla="*/ 383357 w 427130"/>
                <a:gd name="connsiteY217" fmla="*/ 247478 h 423939"/>
                <a:gd name="connsiteX218" fmla="*/ 383693 w 427130"/>
                <a:gd name="connsiteY218" fmla="*/ 244554 h 423939"/>
                <a:gd name="connsiteX219" fmla="*/ 383924 w 427130"/>
                <a:gd name="connsiteY219" fmla="*/ 241661 h 423939"/>
                <a:gd name="connsiteX220" fmla="*/ 384155 w 427130"/>
                <a:gd name="connsiteY220" fmla="*/ 238768 h 423939"/>
                <a:gd name="connsiteX221" fmla="*/ 384249 w 427130"/>
                <a:gd name="connsiteY221" fmla="*/ 235801 h 423939"/>
                <a:gd name="connsiteX222" fmla="*/ 384305 w 427130"/>
                <a:gd name="connsiteY222" fmla="*/ 232902 h 423939"/>
                <a:gd name="connsiteX223" fmla="*/ 384192 w 427130"/>
                <a:gd name="connsiteY223" fmla="*/ 229824 h 423939"/>
                <a:gd name="connsiteX224" fmla="*/ 384105 w 427130"/>
                <a:gd name="connsiteY224" fmla="*/ 227026 h 423939"/>
                <a:gd name="connsiteX225" fmla="*/ 383924 w 427130"/>
                <a:gd name="connsiteY225" fmla="*/ 223910 h 423939"/>
                <a:gd name="connsiteX226" fmla="*/ 383668 w 427130"/>
                <a:gd name="connsiteY226" fmla="*/ 220932 h 423939"/>
                <a:gd name="connsiteX227" fmla="*/ 383269 w 427130"/>
                <a:gd name="connsiteY227" fmla="*/ 218054 h 423939"/>
                <a:gd name="connsiteX228" fmla="*/ 382839 w 427130"/>
                <a:gd name="connsiteY228" fmla="*/ 215070 h 423939"/>
                <a:gd name="connsiteX229" fmla="*/ 382340 w 427130"/>
                <a:gd name="connsiteY229" fmla="*/ 212049 h 423939"/>
                <a:gd name="connsiteX230" fmla="*/ 381772 w 427130"/>
                <a:gd name="connsiteY230" fmla="*/ 208991 h 423939"/>
                <a:gd name="connsiteX231" fmla="*/ 381167 w 427130"/>
                <a:gd name="connsiteY231" fmla="*/ 206002 h 423939"/>
                <a:gd name="connsiteX232" fmla="*/ 380456 w 427130"/>
                <a:gd name="connsiteY232" fmla="*/ 203044 h 423939"/>
                <a:gd name="connsiteX233" fmla="*/ 379645 w 427130"/>
                <a:gd name="connsiteY233" fmla="*/ 199943 h 423939"/>
                <a:gd name="connsiteX234" fmla="*/ 378759 w 427130"/>
                <a:gd name="connsiteY234" fmla="*/ 196980 h 423939"/>
                <a:gd name="connsiteX235" fmla="*/ 377842 w 427130"/>
                <a:gd name="connsiteY235" fmla="*/ 193911 h 423939"/>
                <a:gd name="connsiteX236" fmla="*/ 376851 w 427130"/>
                <a:gd name="connsiteY236" fmla="*/ 190979 h 423939"/>
                <a:gd name="connsiteX237" fmla="*/ 375791 w 427130"/>
                <a:gd name="connsiteY237" fmla="*/ 188010 h 423939"/>
                <a:gd name="connsiteX238" fmla="*/ 374657 w 427130"/>
                <a:gd name="connsiteY238" fmla="*/ 185179 h 423939"/>
                <a:gd name="connsiteX239" fmla="*/ 373523 w 427130"/>
                <a:gd name="connsiteY239" fmla="*/ 182348 h 423939"/>
                <a:gd name="connsiteX240" fmla="*/ 372283 w 427130"/>
                <a:gd name="connsiteY240" fmla="*/ 179548 h 423939"/>
                <a:gd name="connsiteX241" fmla="*/ 371006 w 427130"/>
                <a:gd name="connsiteY241" fmla="*/ 176816 h 423939"/>
                <a:gd name="connsiteX242" fmla="*/ 369586 w 427130"/>
                <a:gd name="connsiteY242" fmla="*/ 174186 h 423939"/>
                <a:gd name="connsiteX243" fmla="*/ 368203 w 427130"/>
                <a:gd name="connsiteY243" fmla="*/ 171486 h 423939"/>
                <a:gd name="connsiteX244" fmla="*/ 366708 w 427130"/>
                <a:gd name="connsiteY244" fmla="*/ 168993 h 423939"/>
                <a:gd name="connsiteX245" fmla="*/ 365182 w 427130"/>
                <a:gd name="connsiteY245" fmla="*/ 166393 h 423939"/>
                <a:gd name="connsiteX246" fmla="*/ 363582 w 427130"/>
                <a:gd name="connsiteY246" fmla="*/ 163931 h 423939"/>
                <a:gd name="connsiteX247" fmla="*/ 361982 w 427130"/>
                <a:gd name="connsiteY247" fmla="*/ 161469 h 423939"/>
                <a:gd name="connsiteX248" fmla="*/ 360239 w 427130"/>
                <a:gd name="connsiteY248" fmla="*/ 159108 h 423939"/>
                <a:gd name="connsiteX249" fmla="*/ 358427 w 427130"/>
                <a:gd name="connsiteY249" fmla="*/ 156709 h 423939"/>
                <a:gd name="connsiteX250" fmla="*/ 356647 w 427130"/>
                <a:gd name="connsiteY250" fmla="*/ 154416 h 423939"/>
                <a:gd name="connsiteX251" fmla="*/ 354761 w 427130"/>
                <a:gd name="connsiteY251" fmla="*/ 152155 h 423939"/>
                <a:gd name="connsiteX252" fmla="*/ 352800 w 427130"/>
                <a:gd name="connsiteY252" fmla="*/ 150031 h 423939"/>
                <a:gd name="connsiteX253" fmla="*/ 350808 w 427130"/>
                <a:gd name="connsiteY253" fmla="*/ 147801 h 423939"/>
                <a:gd name="connsiteX254" fmla="*/ 348742 w 427130"/>
                <a:gd name="connsiteY254" fmla="*/ 145709 h 423939"/>
                <a:gd name="connsiteX255" fmla="*/ 346676 w 427130"/>
                <a:gd name="connsiteY255" fmla="*/ 143616 h 423939"/>
                <a:gd name="connsiteX256" fmla="*/ 344467 w 427130"/>
                <a:gd name="connsiteY256" fmla="*/ 141624 h 423939"/>
                <a:gd name="connsiteX257" fmla="*/ 342258 w 427130"/>
                <a:gd name="connsiteY257" fmla="*/ 139632 h 423939"/>
                <a:gd name="connsiteX258" fmla="*/ 339906 w 427130"/>
                <a:gd name="connsiteY258" fmla="*/ 137740 h 423939"/>
                <a:gd name="connsiteX259" fmla="*/ 337554 w 427130"/>
                <a:gd name="connsiteY259" fmla="*/ 135849 h 423939"/>
                <a:gd name="connsiteX260" fmla="*/ 337526 w 427130"/>
                <a:gd name="connsiteY260" fmla="*/ 135828 h 423939"/>
                <a:gd name="connsiteX261" fmla="*/ 350133 w 427130"/>
                <a:gd name="connsiteY261" fmla="*/ 154528 h 423939"/>
                <a:gd name="connsiteX262" fmla="*/ 360214 w 427130"/>
                <a:gd name="connsiteY262" fmla="*/ 204460 h 423939"/>
                <a:gd name="connsiteX263" fmla="*/ 231934 w 427130"/>
                <a:gd name="connsiteY263" fmla="*/ 332740 h 423939"/>
                <a:gd name="connsiteX264" fmla="*/ 182002 w 427130"/>
                <a:gd name="connsiteY264" fmla="*/ 322659 h 423939"/>
                <a:gd name="connsiteX265" fmla="*/ 156833 w 427130"/>
                <a:gd name="connsiteY265" fmla="*/ 305690 h 423939"/>
                <a:gd name="connsiteX266" fmla="*/ 154907 w 427130"/>
                <a:gd name="connsiteY266" fmla="*/ 304507 h 423939"/>
                <a:gd name="connsiteX267" fmla="*/ 152512 w 427130"/>
                <a:gd name="connsiteY267" fmla="*/ 302858 h 423939"/>
                <a:gd name="connsiteX268" fmla="*/ 150149 w 427130"/>
                <a:gd name="connsiteY268" fmla="*/ 301316 h 423939"/>
                <a:gd name="connsiteX269" fmla="*/ 147792 w 427130"/>
                <a:gd name="connsiteY269" fmla="*/ 299598 h 423939"/>
                <a:gd name="connsiteX270" fmla="*/ 147758 w 427130"/>
                <a:gd name="connsiteY270" fmla="*/ 299572 h 423939"/>
                <a:gd name="connsiteX271" fmla="*/ 141227 w 427130"/>
                <a:gd name="connsiteY271" fmla="*/ 295168 h 423939"/>
                <a:gd name="connsiteX272" fmla="*/ 139887 w 427130"/>
                <a:gd name="connsiteY272" fmla="*/ 293181 h 423939"/>
                <a:gd name="connsiteX273" fmla="*/ 139171 w 427130"/>
                <a:gd name="connsiteY273" fmla="*/ 292545 h 423939"/>
                <a:gd name="connsiteX274" fmla="*/ 137100 w 427130"/>
                <a:gd name="connsiteY274" fmla="*/ 290628 h 423939"/>
                <a:gd name="connsiteX275" fmla="*/ 135097 w 427130"/>
                <a:gd name="connsiteY275" fmla="*/ 288747 h 423939"/>
                <a:gd name="connsiteX276" fmla="*/ 133168 w 427130"/>
                <a:gd name="connsiteY276" fmla="*/ 286729 h 423939"/>
                <a:gd name="connsiteX277" fmla="*/ 131308 w 427130"/>
                <a:gd name="connsiteY277" fmla="*/ 284748 h 423939"/>
                <a:gd name="connsiteX278" fmla="*/ 129522 w 427130"/>
                <a:gd name="connsiteY278" fmla="*/ 282629 h 423939"/>
                <a:gd name="connsiteX279" fmla="*/ 127736 w 427130"/>
                <a:gd name="connsiteY279" fmla="*/ 280511 h 423939"/>
                <a:gd name="connsiteX280" fmla="*/ 126057 w 427130"/>
                <a:gd name="connsiteY280" fmla="*/ 278361 h 423939"/>
                <a:gd name="connsiteX281" fmla="*/ 124414 w 427130"/>
                <a:gd name="connsiteY281" fmla="*/ 276142 h 423939"/>
                <a:gd name="connsiteX282" fmla="*/ 122771 w 427130"/>
                <a:gd name="connsiteY282" fmla="*/ 273924 h 423939"/>
                <a:gd name="connsiteX283" fmla="*/ 121271 w 427130"/>
                <a:gd name="connsiteY283" fmla="*/ 271605 h 423939"/>
                <a:gd name="connsiteX284" fmla="*/ 119771 w 427130"/>
                <a:gd name="connsiteY284" fmla="*/ 269286 h 423939"/>
                <a:gd name="connsiteX285" fmla="*/ 118309 w 427130"/>
                <a:gd name="connsiteY285" fmla="*/ 266898 h 423939"/>
                <a:gd name="connsiteX286" fmla="*/ 117021 w 427130"/>
                <a:gd name="connsiteY286" fmla="*/ 264516 h 423939"/>
                <a:gd name="connsiteX287" fmla="*/ 115632 w 427130"/>
                <a:gd name="connsiteY287" fmla="*/ 261991 h 423939"/>
                <a:gd name="connsiteX288" fmla="*/ 114349 w 427130"/>
                <a:gd name="connsiteY288" fmla="*/ 259434 h 423939"/>
                <a:gd name="connsiteX289" fmla="*/ 113204 w 427130"/>
                <a:gd name="connsiteY289" fmla="*/ 256952 h 423939"/>
                <a:gd name="connsiteX290" fmla="*/ 111959 w 427130"/>
                <a:gd name="connsiteY290" fmla="*/ 254327 h 423939"/>
                <a:gd name="connsiteX291" fmla="*/ 110856 w 427130"/>
                <a:gd name="connsiteY291" fmla="*/ 251601 h 423939"/>
                <a:gd name="connsiteX292" fmla="*/ 109891 w 427130"/>
                <a:gd name="connsiteY292" fmla="*/ 248950 h 423939"/>
                <a:gd name="connsiteX293" fmla="*/ 108857 w 427130"/>
                <a:gd name="connsiteY293" fmla="*/ 246261 h 423939"/>
                <a:gd name="connsiteX294" fmla="*/ 107898 w 427130"/>
                <a:gd name="connsiteY294" fmla="*/ 243435 h 423939"/>
                <a:gd name="connsiteX295" fmla="*/ 107007 w 427130"/>
                <a:gd name="connsiteY295" fmla="*/ 240647 h 423939"/>
                <a:gd name="connsiteX296" fmla="*/ 106259 w 427130"/>
                <a:gd name="connsiteY296" fmla="*/ 237757 h 423939"/>
                <a:gd name="connsiteX297" fmla="*/ 105474 w 427130"/>
                <a:gd name="connsiteY297" fmla="*/ 234937 h 423939"/>
                <a:gd name="connsiteX298" fmla="*/ 104832 w 427130"/>
                <a:gd name="connsiteY298" fmla="*/ 232017 h 423939"/>
                <a:gd name="connsiteX299" fmla="*/ 104184 w 427130"/>
                <a:gd name="connsiteY299" fmla="*/ 229270 h 423939"/>
                <a:gd name="connsiteX300" fmla="*/ 103611 w 427130"/>
                <a:gd name="connsiteY300" fmla="*/ 226387 h 423939"/>
                <a:gd name="connsiteX301" fmla="*/ 103244 w 427130"/>
                <a:gd name="connsiteY301" fmla="*/ 223615 h 423939"/>
                <a:gd name="connsiteX302" fmla="*/ 102808 w 427130"/>
                <a:gd name="connsiteY302" fmla="*/ 220806 h 423939"/>
                <a:gd name="connsiteX303" fmla="*/ 102478 w 427130"/>
                <a:gd name="connsiteY303" fmla="*/ 217965 h 423939"/>
                <a:gd name="connsiteX304" fmla="*/ 102179 w 427130"/>
                <a:gd name="connsiteY304" fmla="*/ 215230 h 423939"/>
                <a:gd name="connsiteX305" fmla="*/ 102093 w 427130"/>
                <a:gd name="connsiteY305" fmla="*/ 212432 h 423939"/>
                <a:gd name="connsiteX306" fmla="*/ 101937 w 427130"/>
                <a:gd name="connsiteY306" fmla="*/ 209596 h 423939"/>
                <a:gd name="connsiteX307" fmla="*/ 101919 w 427130"/>
                <a:gd name="connsiteY307" fmla="*/ 206835 h 423939"/>
                <a:gd name="connsiteX308" fmla="*/ 101901 w 427130"/>
                <a:gd name="connsiteY308" fmla="*/ 204074 h 423939"/>
                <a:gd name="connsiteX309" fmla="*/ 101989 w 427130"/>
                <a:gd name="connsiteY309" fmla="*/ 201282 h 423939"/>
                <a:gd name="connsiteX310" fmla="*/ 102109 w 427130"/>
                <a:gd name="connsiteY310" fmla="*/ 198595 h 423939"/>
                <a:gd name="connsiteX311" fmla="*/ 102403 w 427130"/>
                <a:gd name="connsiteY311" fmla="*/ 195914 h 423939"/>
                <a:gd name="connsiteX312" fmla="*/ 102771 w 427130"/>
                <a:gd name="connsiteY312" fmla="*/ 193095 h 423939"/>
                <a:gd name="connsiteX313" fmla="*/ 103171 w 427130"/>
                <a:gd name="connsiteY313" fmla="*/ 190382 h 423939"/>
                <a:gd name="connsiteX314" fmla="*/ 103571 w 427130"/>
                <a:gd name="connsiteY314" fmla="*/ 187670 h 423939"/>
                <a:gd name="connsiteX315" fmla="*/ 104108 w 427130"/>
                <a:gd name="connsiteY315" fmla="*/ 185031 h 423939"/>
                <a:gd name="connsiteX316" fmla="*/ 104683 w 427130"/>
                <a:gd name="connsiteY316" fmla="*/ 182324 h 423939"/>
                <a:gd name="connsiteX317" fmla="*/ 105395 w 427130"/>
                <a:gd name="connsiteY317" fmla="*/ 179691 h 423939"/>
                <a:gd name="connsiteX318" fmla="*/ 106144 w 427130"/>
                <a:gd name="connsiteY318" fmla="*/ 176989 h 423939"/>
                <a:gd name="connsiteX319" fmla="*/ 106893 w 427130"/>
                <a:gd name="connsiteY319" fmla="*/ 174288 h 423939"/>
                <a:gd name="connsiteX320" fmla="*/ 107779 w 427130"/>
                <a:gd name="connsiteY320" fmla="*/ 171660 h 423939"/>
                <a:gd name="connsiteX321" fmla="*/ 108703 w 427130"/>
                <a:gd name="connsiteY321" fmla="*/ 168964 h 423939"/>
                <a:gd name="connsiteX322" fmla="*/ 109764 w 427130"/>
                <a:gd name="connsiteY322" fmla="*/ 166342 h 423939"/>
                <a:gd name="connsiteX323" fmla="*/ 110794 w 427130"/>
                <a:gd name="connsiteY323" fmla="*/ 163614 h 423939"/>
                <a:gd name="connsiteX324" fmla="*/ 111992 w 427130"/>
                <a:gd name="connsiteY324" fmla="*/ 161067 h 423939"/>
                <a:gd name="connsiteX325" fmla="*/ 112774 w 427130"/>
                <a:gd name="connsiteY325" fmla="*/ 159290 h 423939"/>
                <a:gd name="connsiteX326" fmla="*/ 113735 w 427130"/>
                <a:gd name="connsiteY326" fmla="*/ 154528 h 423939"/>
                <a:gd name="connsiteX327" fmla="*/ 141227 w 427130"/>
                <a:gd name="connsiteY327" fmla="*/ 113753 h 423939"/>
                <a:gd name="connsiteX328" fmla="*/ 155306 w 427130"/>
                <a:gd name="connsiteY328" fmla="*/ 104260 h 423939"/>
                <a:gd name="connsiteX329" fmla="*/ 156594 w 427130"/>
                <a:gd name="connsiteY329" fmla="*/ 103153 h 423939"/>
                <a:gd name="connsiteX330" fmla="*/ 159782 w 427130"/>
                <a:gd name="connsiteY330" fmla="*/ 100704 h 423939"/>
                <a:gd name="connsiteX331" fmla="*/ 162964 w 427130"/>
                <a:gd name="connsiteY331" fmla="*/ 98429 h 423939"/>
                <a:gd name="connsiteX332" fmla="*/ 166114 w 427130"/>
                <a:gd name="connsiteY332" fmla="*/ 96048 h 423939"/>
                <a:gd name="connsiteX333" fmla="*/ 169397 w 427130"/>
                <a:gd name="connsiteY333" fmla="*/ 93916 h 423939"/>
                <a:gd name="connsiteX334" fmla="*/ 172785 w 427130"/>
                <a:gd name="connsiteY334" fmla="*/ 91753 h 423939"/>
                <a:gd name="connsiteX335" fmla="*/ 176168 w 427130"/>
                <a:gd name="connsiteY335" fmla="*/ 89764 h 423939"/>
                <a:gd name="connsiteX336" fmla="*/ 179694 w 427130"/>
                <a:gd name="connsiteY336" fmla="*/ 87675 h 423939"/>
                <a:gd name="connsiteX337" fmla="*/ 180677 w 427130"/>
                <a:gd name="connsiteY337" fmla="*/ 87154 h 423939"/>
                <a:gd name="connsiteX338" fmla="*/ 182002 w 427130"/>
                <a:gd name="connsiteY338" fmla="*/ 86261 h 423939"/>
                <a:gd name="connsiteX339" fmla="*/ 182584 w 427130"/>
                <a:gd name="connsiteY339" fmla="*/ 86143 h 423939"/>
                <a:gd name="connsiteX340" fmla="*/ 183177 w 427130"/>
                <a:gd name="connsiteY340" fmla="*/ 85829 h 423939"/>
                <a:gd name="connsiteX341" fmla="*/ 186798 w 427130"/>
                <a:gd name="connsiteY341" fmla="*/ 84057 h 423939"/>
                <a:gd name="connsiteX342" fmla="*/ 190525 w 427130"/>
                <a:gd name="connsiteY342" fmla="*/ 82254 h 423939"/>
                <a:gd name="connsiteX343" fmla="*/ 194315 w 427130"/>
                <a:gd name="connsiteY343" fmla="*/ 80662 h 423939"/>
                <a:gd name="connsiteX344" fmla="*/ 198104 w 427130"/>
                <a:gd name="connsiteY344" fmla="*/ 79070 h 423939"/>
                <a:gd name="connsiteX345" fmla="*/ 201963 w 427130"/>
                <a:gd name="connsiteY345" fmla="*/ 77516 h 423939"/>
                <a:gd name="connsiteX346" fmla="*/ 205922 w 427130"/>
                <a:gd name="connsiteY346" fmla="*/ 76104 h 423939"/>
                <a:gd name="connsiteX347" fmla="*/ 209912 w 427130"/>
                <a:gd name="connsiteY347" fmla="*/ 74799 h 423939"/>
                <a:gd name="connsiteX348" fmla="*/ 214009 w 427130"/>
                <a:gd name="connsiteY348" fmla="*/ 73461 h 423939"/>
                <a:gd name="connsiteX349" fmla="*/ 218062 w 427130"/>
                <a:gd name="connsiteY349" fmla="*/ 72367 h 423939"/>
                <a:gd name="connsiteX350" fmla="*/ 222185 w 427130"/>
                <a:gd name="connsiteY350" fmla="*/ 71310 h 423939"/>
                <a:gd name="connsiteX351" fmla="*/ 226270 w 427130"/>
                <a:gd name="connsiteY351" fmla="*/ 70322 h 423939"/>
                <a:gd name="connsiteX352" fmla="*/ 230281 w 427130"/>
                <a:gd name="connsiteY352" fmla="*/ 69471 h 423939"/>
                <a:gd name="connsiteX353" fmla="*/ 234361 w 427130"/>
                <a:gd name="connsiteY353" fmla="*/ 68658 h 423939"/>
                <a:gd name="connsiteX354" fmla="*/ 238436 w 427130"/>
                <a:gd name="connsiteY354" fmla="*/ 68018 h 423939"/>
                <a:gd name="connsiteX355" fmla="*/ 242436 w 427130"/>
                <a:gd name="connsiteY355" fmla="*/ 67517 h 423939"/>
                <a:gd name="connsiteX356" fmla="*/ 246505 w 427130"/>
                <a:gd name="connsiteY356" fmla="*/ 67052 h 423939"/>
                <a:gd name="connsiteX357" fmla="*/ 250537 w 427130"/>
                <a:gd name="connsiteY357" fmla="*/ 66656 h 423939"/>
                <a:gd name="connsiteX358" fmla="*/ 254494 w 427130"/>
                <a:gd name="connsiteY358" fmla="*/ 66398 h 423939"/>
                <a:gd name="connsiteX359" fmla="*/ 258446 w 427130"/>
                <a:gd name="connsiteY359" fmla="*/ 66314 h 423939"/>
                <a:gd name="connsiteX360" fmla="*/ 262398 w 427130"/>
                <a:gd name="connsiteY360" fmla="*/ 66230 h 423939"/>
                <a:gd name="connsiteX361" fmla="*/ 266451 w 427130"/>
                <a:gd name="connsiteY361" fmla="*/ 66289 h 423939"/>
                <a:gd name="connsiteX362" fmla="*/ 270360 w 427130"/>
                <a:gd name="connsiteY362" fmla="*/ 66448 h 423939"/>
                <a:gd name="connsiteX363" fmla="*/ 274338 w 427130"/>
                <a:gd name="connsiteY363" fmla="*/ 66644 h 423939"/>
                <a:gd name="connsiteX364" fmla="*/ 278274 w 427130"/>
                <a:gd name="connsiteY364" fmla="*/ 67084 h 423939"/>
                <a:gd name="connsiteX365" fmla="*/ 282210 w 427130"/>
                <a:gd name="connsiteY365" fmla="*/ 67524 h 423939"/>
                <a:gd name="connsiteX366" fmla="*/ 286140 w 427130"/>
                <a:gd name="connsiteY366" fmla="*/ 68138 h 423939"/>
                <a:gd name="connsiteX367" fmla="*/ 290107 w 427130"/>
                <a:gd name="connsiteY367" fmla="*/ 68683 h 423939"/>
                <a:gd name="connsiteX368" fmla="*/ 293857 w 427130"/>
                <a:gd name="connsiteY368" fmla="*/ 69466 h 423939"/>
                <a:gd name="connsiteX369" fmla="*/ 297813 w 427130"/>
                <a:gd name="connsiteY369" fmla="*/ 70361 h 423939"/>
                <a:gd name="connsiteX370" fmla="*/ 301732 w 427130"/>
                <a:gd name="connsiteY370" fmla="*/ 71324 h 423939"/>
                <a:gd name="connsiteX371" fmla="*/ 305508 w 427130"/>
                <a:gd name="connsiteY371" fmla="*/ 72388 h 423939"/>
                <a:gd name="connsiteX372" fmla="*/ 309385 w 427130"/>
                <a:gd name="connsiteY372" fmla="*/ 73594 h 423939"/>
                <a:gd name="connsiteX373" fmla="*/ 313156 w 427130"/>
                <a:gd name="connsiteY373" fmla="*/ 74832 h 423939"/>
                <a:gd name="connsiteX374" fmla="*/ 317095 w 427130"/>
                <a:gd name="connsiteY374" fmla="*/ 76250 h 423939"/>
                <a:gd name="connsiteX375" fmla="*/ 320861 w 427130"/>
                <a:gd name="connsiteY375" fmla="*/ 77663 h 423939"/>
                <a:gd name="connsiteX376" fmla="*/ 324726 w 427130"/>
                <a:gd name="connsiteY376" fmla="*/ 79219 h 423939"/>
                <a:gd name="connsiteX377" fmla="*/ 328480 w 427130"/>
                <a:gd name="connsiteY377" fmla="*/ 80980 h 423939"/>
                <a:gd name="connsiteX378" fmla="*/ 332340 w 427130"/>
                <a:gd name="connsiteY378" fmla="*/ 82710 h 423939"/>
                <a:gd name="connsiteX379" fmla="*/ 336126 w 427130"/>
                <a:gd name="connsiteY379" fmla="*/ 84578 h 423939"/>
                <a:gd name="connsiteX380" fmla="*/ 339906 w 427130"/>
                <a:gd name="connsiteY380" fmla="*/ 86620 h 423939"/>
                <a:gd name="connsiteX381" fmla="*/ 343549 w 427130"/>
                <a:gd name="connsiteY381" fmla="*/ 88588 h 423939"/>
                <a:gd name="connsiteX382" fmla="*/ 347255 w 427130"/>
                <a:gd name="connsiteY382" fmla="*/ 90767 h 423939"/>
                <a:gd name="connsiteX383" fmla="*/ 350819 w 427130"/>
                <a:gd name="connsiteY383" fmla="*/ 93047 h 423939"/>
                <a:gd name="connsiteX384" fmla="*/ 354281 w 427130"/>
                <a:gd name="connsiteY384" fmla="*/ 95184 h 423939"/>
                <a:gd name="connsiteX385" fmla="*/ 357702 w 427130"/>
                <a:gd name="connsiteY385" fmla="*/ 97564 h 423939"/>
                <a:gd name="connsiteX386" fmla="*/ 361016 w 427130"/>
                <a:gd name="connsiteY386" fmla="*/ 99975 h 423939"/>
                <a:gd name="connsiteX387" fmla="*/ 364224 w 427130"/>
                <a:gd name="connsiteY387" fmla="*/ 102418 h 423939"/>
                <a:gd name="connsiteX388" fmla="*/ 367464 w 427130"/>
                <a:gd name="connsiteY388" fmla="*/ 104967 h 423939"/>
                <a:gd name="connsiteX389" fmla="*/ 370530 w 427130"/>
                <a:gd name="connsiteY389" fmla="*/ 107511 h 423939"/>
                <a:gd name="connsiteX390" fmla="*/ 373558 w 427130"/>
                <a:gd name="connsiteY390" fmla="*/ 110123 h 423939"/>
                <a:gd name="connsiteX391" fmla="*/ 376444 w 427130"/>
                <a:gd name="connsiteY391" fmla="*/ 112835 h 423939"/>
                <a:gd name="connsiteX392" fmla="*/ 379292 w 427130"/>
                <a:gd name="connsiteY392" fmla="*/ 115617 h 423939"/>
                <a:gd name="connsiteX393" fmla="*/ 382135 w 427130"/>
                <a:gd name="connsiteY393" fmla="*/ 118572 h 423939"/>
                <a:gd name="connsiteX394" fmla="*/ 384772 w 427130"/>
                <a:gd name="connsiteY394" fmla="*/ 121417 h 423939"/>
                <a:gd name="connsiteX395" fmla="*/ 387371 w 427130"/>
                <a:gd name="connsiteY395" fmla="*/ 124330 h 423939"/>
                <a:gd name="connsiteX396" fmla="*/ 389897 w 427130"/>
                <a:gd name="connsiteY396" fmla="*/ 127380 h 423939"/>
                <a:gd name="connsiteX397" fmla="*/ 392422 w 427130"/>
                <a:gd name="connsiteY397" fmla="*/ 130430 h 423939"/>
                <a:gd name="connsiteX398" fmla="*/ 394836 w 427130"/>
                <a:gd name="connsiteY398" fmla="*/ 133687 h 423939"/>
                <a:gd name="connsiteX399" fmla="*/ 397044 w 427130"/>
                <a:gd name="connsiteY399" fmla="*/ 136832 h 423939"/>
                <a:gd name="connsiteX400" fmla="*/ 399315 w 427130"/>
                <a:gd name="connsiteY400" fmla="*/ 140189 h 423939"/>
                <a:gd name="connsiteX401" fmla="*/ 401411 w 427130"/>
                <a:gd name="connsiteY401" fmla="*/ 143540 h 423939"/>
                <a:gd name="connsiteX402" fmla="*/ 403471 w 427130"/>
                <a:gd name="connsiteY402" fmla="*/ 146960 h 423939"/>
                <a:gd name="connsiteX403" fmla="*/ 405456 w 427130"/>
                <a:gd name="connsiteY403" fmla="*/ 150517 h 423939"/>
                <a:gd name="connsiteX404" fmla="*/ 407303 w 427130"/>
                <a:gd name="connsiteY404" fmla="*/ 154000 h 423939"/>
                <a:gd name="connsiteX405" fmla="*/ 409214 w 427130"/>
                <a:gd name="connsiteY405" fmla="*/ 157695 h 423939"/>
                <a:gd name="connsiteX406" fmla="*/ 410882 w 427130"/>
                <a:gd name="connsiteY406" fmla="*/ 161347 h 423939"/>
                <a:gd name="connsiteX407" fmla="*/ 412581 w 427130"/>
                <a:gd name="connsiteY407" fmla="*/ 165105 h 423939"/>
                <a:gd name="connsiteX408" fmla="*/ 414174 w 427130"/>
                <a:gd name="connsiteY408" fmla="*/ 168895 h 423939"/>
                <a:gd name="connsiteX409" fmla="*/ 415662 w 427130"/>
                <a:gd name="connsiteY409" fmla="*/ 172716 h 423939"/>
                <a:gd name="connsiteX410" fmla="*/ 417112 w 427130"/>
                <a:gd name="connsiteY410" fmla="*/ 176606 h 423939"/>
                <a:gd name="connsiteX411" fmla="*/ 418451 w 427130"/>
                <a:gd name="connsiteY411" fmla="*/ 180701 h 423939"/>
                <a:gd name="connsiteX412" fmla="*/ 419722 w 427130"/>
                <a:gd name="connsiteY412" fmla="*/ 184760 h 423939"/>
                <a:gd name="connsiteX413" fmla="*/ 420992 w 427130"/>
                <a:gd name="connsiteY413" fmla="*/ 188819 h 423939"/>
                <a:gd name="connsiteX414" fmla="*/ 421982 w 427130"/>
                <a:gd name="connsiteY414" fmla="*/ 192904 h 423939"/>
                <a:gd name="connsiteX415" fmla="*/ 422972 w 427130"/>
                <a:gd name="connsiteY415" fmla="*/ 196988 h 423939"/>
                <a:gd name="connsiteX416" fmla="*/ 423893 w 427130"/>
                <a:gd name="connsiteY416" fmla="*/ 201036 h 423939"/>
                <a:gd name="connsiteX417" fmla="*/ 424640 w 427130"/>
                <a:gd name="connsiteY417" fmla="*/ 205078 h 423939"/>
                <a:gd name="connsiteX418" fmla="*/ 425243 w 427130"/>
                <a:gd name="connsiteY418" fmla="*/ 209221 h 423939"/>
                <a:gd name="connsiteX419" fmla="*/ 425815 w 427130"/>
                <a:gd name="connsiteY419" fmla="*/ 213257 h 423939"/>
                <a:gd name="connsiteX420" fmla="*/ 426250 w 427130"/>
                <a:gd name="connsiteY420" fmla="*/ 217219 h 423939"/>
                <a:gd name="connsiteX421" fmla="*/ 426684 w 427130"/>
                <a:gd name="connsiteY421" fmla="*/ 221182 h 423939"/>
                <a:gd name="connsiteX422" fmla="*/ 426870 w 427130"/>
                <a:gd name="connsiteY422" fmla="*/ 225276 h 423939"/>
                <a:gd name="connsiteX423" fmla="*/ 427130 w 427130"/>
                <a:gd name="connsiteY423" fmla="*/ 229233 h 423939"/>
                <a:gd name="connsiteX424" fmla="*/ 427110 w 427130"/>
                <a:gd name="connsiteY424" fmla="*/ 233215 h 423939"/>
                <a:gd name="connsiteX425" fmla="*/ 427126 w 427130"/>
                <a:gd name="connsiteY425" fmla="*/ 237129 h 423939"/>
                <a:gd name="connsiteX426" fmla="*/ 426931 w 427130"/>
                <a:gd name="connsiteY426" fmla="*/ 241107 h 423939"/>
                <a:gd name="connsiteX427" fmla="*/ 426630 w 427130"/>
                <a:gd name="connsiteY427" fmla="*/ 245115 h 423939"/>
                <a:gd name="connsiteX428" fmla="*/ 426404 w 427130"/>
                <a:gd name="connsiteY428" fmla="*/ 248987 h 423939"/>
                <a:gd name="connsiteX429" fmla="*/ 425897 w 427130"/>
                <a:gd name="connsiteY429" fmla="*/ 252884 h 423939"/>
                <a:gd name="connsiteX430" fmla="*/ 425352 w 427130"/>
                <a:gd name="connsiteY430" fmla="*/ 256850 h 423939"/>
                <a:gd name="connsiteX431" fmla="*/ 424671 w 427130"/>
                <a:gd name="connsiteY431" fmla="*/ 260742 h 423939"/>
                <a:gd name="connsiteX432" fmla="*/ 423883 w 427130"/>
                <a:gd name="connsiteY432" fmla="*/ 264666 h 423939"/>
                <a:gd name="connsiteX433" fmla="*/ 423096 w 427130"/>
                <a:gd name="connsiteY433" fmla="*/ 268589 h 423939"/>
                <a:gd name="connsiteX434" fmla="*/ 422102 w 427130"/>
                <a:gd name="connsiteY434" fmla="*/ 272401 h 423939"/>
                <a:gd name="connsiteX435" fmla="*/ 421034 w 427130"/>
                <a:gd name="connsiteY435" fmla="*/ 276351 h 423939"/>
                <a:gd name="connsiteX436" fmla="*/ 419866 w 427130"/>
                <a:gd name="connsiteY436" fmla="*/ 280157 h 423939"/>
                <a:gd name="connsiteX437" fmla="*/ 418592 w 427130"/>
                <a:gd name="connsiteY437" fmla="*/ 283995 h 423939"/>
                <a:gd name="connsiteX438" fmla="*/ 417249 w 427130"/>
                <a:gd name="connsiteY438" fmla="*/ 287796 h 423939"/>
                <a:gd name="connsiteX439" fmla="*/ 415800 w 427130"/>
                <a:gd name="connsiteY439" fmla="*/ 291629 h 423939"/>
                <a:gd name="connsiteX440" fmla="*/ 414145 w 427130"/>
                <a:gd name="connsiteY440" fmla="*/ 295350 h 423939"/>
                <a:gd name="connsiteX441" fmla="*/ 412485 w 427130"/>
                <a:gd name="connsiteY441" fmla="*/ 299245 h 423939"/>
                <a:gd name="connsiteX442" fmla="*/ 410724 w 427130"/>
                <a:gd name="connsiteY442" fmla="*/ 302998 h 423939"/>
                <a:gd name="connsiteX443" fmla="*/ 408857 w 427130"/>
                <a:gd name="connsiteY443" fmla="*/ 306782 h 423939"/>
                <a:gd name="connsiteX444" fmla="*/ 406922 w 427130"/>
                <a:gd name="connsiteY444" fmla="*/ 310530 h 423939"/>
                <a:gd name="connsiteX445" fmla="*/ 404181 w 427130"/>
                <a:gd name="connsiteY445" fmla="*/ 315439 h 423939"/>
                <a:gd name="connsiteX446" fmla="*/ 401414 w 427130"/>
                <a:gd name="connsiteY446" fmla="*/ 320068 h 423939"/>
                <a:gd name="connsiteX447" fmla="*/ 398610 w 427130"/>
                <a:gd name="connsiteY447" fmla="*/ 324766 h 423939"/>
                <a:gd name="connsiteX448" fmla="*/ 395600 w 427130"/>
                <a:gd name="connsiteY448" fmla="*/ 329353 h 423939"/>
                <a:gd name="connsiteX449" fmla="*/ 392526 w 427130"/>
                <a:gd name="connsiteY449" fmla="*/ 333728 h 423939"/>
                <a:gd name="connsiteX450" fmla="*/ 389453 w 427130"/>
                <a:gd name="connsiteY450" fmla="*/ 338103 h 423939"/>
                <a:gd name="connsiteX451" fmla="*/ 386279 w 427130"/>
                <a:gd name="connsiteY451" fmla="*/ 342334 h 423939"/>
                <a:gd name="connsiteX452" fmla="*/ 382936 w 427130"/>
                <a:gd name="connsiteY452" fmla="*/ 346386 h 423939"/>
                <a:gd name="connsiteX453" fmla="*/ 379593 w 427130"/>
                <a:gd name="connsiteY453" fmla="*/ 350438 h 423939"/>
                <a:gd name="connsiteX454" fmla="*/ 376150 w 427130"/>
                <a:gd name="connsiteY454" fmla="*/ 354347 h 423939"/>
                <a:gd name="connsiteX455" fmla="*/ 372675 w 427130"/>
                <a:gd name="connsiteY455" fmla="*/ 358150 h 423939"/>
                <a:gd name="connsiteX456" fmla="*/ 369062 w 427130"/>
                <a:gd name="connsiteY456" fmla="*/ 361879 h 423939"/>
                <a:gd name="connsiteX457" fmla="*/ 365244 w 427130"/>
                <a:gd name="connsiteY457" fmla="*/ 365496 h 423939"/>
                <a:gd name="connsiteX458" fmla="*/ 361568 w 427130"/>
                <a:gd name="connsiteY458" fmla="*/ 369013 h 423939"/>
                <a:gd name="connsiteX459" fmla="*/ 357581 w 427130"/>
                <a:gd name="connsiteY459" fmla="*/ 372450 h 423939"/>
                <a:gd name="connsiteX460" fmla="*/ 353704 w 427130"/>
                <a:gd name="connsiteY460" fmla="*/ 375682 h 423939"/>
                <a:gd name="connsiteX461" fmla="*/ 349585 w 427130"/>
                <a:gd name="connsiteY461" fmla="*/ 378870 h 423939"/>
                <a:gd name="connsiteX462" fmla="*/ 345502 w 427130"/>
                <a:gd name="connsiteY462" fmla="*/ 381990 h 423939"/>
                <a:gd name="connsiteX463" fmla="*/ 341250 w 427130"/>
                <a:gd name="connsiteY463" fmla="*/ 384930 h 423939"/>
                <a:gd name="connsiteX464" fmla="*/ 336930 w 427130"/>
                <a:gd name="connsiteY464" fmla="*/ 387832 h 423939"/>
                <a:gd name="connsiteX465" fmla="*/ 332509 w 427130"/>
                <a:gd name="connsiteY465" fmla="*/ 390592 h 423939"/>
                <a:gd name="connsiteX466" fmla="*/ 328057 w 427130"/>
                <a:gd name="connsiteY466" fmla="*/ 393246 h 423939"/>
                <a:gd name="connsiteX467" fmla="*/ 323536 w 427130"/>
                <a:gd name="connsiteY467" fmla="*/ 395862 h 423939"/>
                <a:gd name="connsiteX468" fmla="*/ 318914 w 427130"/>
                <a:gd name="connsiteY468" fmla="*/ 398336 h 423939"/>
                <a:gd name="connsiteX469" fmla="*/ 314087 w 427130"/>
                <a:gd name="connsiteY469" fmla="*/ 400698 h 423939"/>
                <a:gd name="connsiteX470" fmla="*/ 309296 w 427130"/>
                <a:gd name="connsiteY470" fmla="*/ 402992 h 423939"/>
                <a:gd name="connsiteX471" fmla="*/ 304443 w 427130"/>
                <a:gd name="connsiteY471" fmla="*/ 405074 h 423939"/>
                <a:gd name="connsiteX472" fmla="*/ 299483 w 427130"/>
                <a:gd name="connsiteY472" fmla="*/ 407187 h 423939"/>
                <a:gd name="connsiteX473" fmla="*/ 294317 w 427130"/>
                <a:gd name="connsiteY473" fmla="*/ 409190 h 423939"/>
                <a:gd name="connsiteX474" fmla="*/ 289194 w 427130"/>
                <a:gd name="connsiteY474" fmla="*/ 410948 h 423939"/>
                <a:gd name="connsiteX475" fmla="*/ 284002 w 427130"/>
                <a:gd name="connsiteY475" fmla="*/ 412670 h 423939"/>
                <a:gd name="connsiteX476" fmla="*/ 278636 w 427130"/>
                <a:gd name="connsiteY476" fmla="*/ 414386 h 423939"/>
                <a:gd name="connsiteX477" fmla="*/ 273343 w 427130"/>
                <a:gd name="connsiteY477" fmla="*/ 415965 h 423939"/>
                <a:gd name="connsiteX478" fmla="*/ 267919 w 427130"/>
                <a:gd name="connsiteY478" fmla="*/ 417295 h 423939"/>
                <a:gd name="connsiteX479" fmla="*/ 262601 w 427130"/>
                <a:gd name="connsiteY479" fmla="*/ 418594 h 423939"/>
                <a:gd name="connsiteX480" fmla="*/ 257325 w 427130"/>
                <a:gd name="connsiteY480" fmla="*/ 419649 h 423939"/>
                <a:gd name="connsiteX481" fmla="*/ 252049 w 427130"/>
                <a:gd name="connsiteY481" fmla="*/ 420704 h 423939"/>
                <a:gd name="connsiteX482" fmla="*/ 246710 w 427130"/>
                <a:gd name="connsiteY482" fmla="*/ 421548 h 423939"/>
                <a:gd name="connsiteX483" fmla="*/ 241445 w 427130"/>
                <a:gd name="connsiteY483" fmla="*/ 422254 h 423939"/>
                <a:gd name="connsiteX484" fmla="*/ 236149 w 427130"/>
                <a:gd name="connsiteY484" fmla="*/ 422854 h 423939"/>
                <a:gd name="connsiteX485" fmla="*/ 230926 w 427130"/>
                <a:gd name="connsiteY485" fmla="*/ 423317 h 423939"/>
                <a:gd name="connsiteX486" fmla="*/ 225673 w 427130"/>
                <a:gd name="connsiteY486" fmla="*/ 423674 h 423939"/>
                <a:gd name="connsiteX487" fmla="*/ 220493 w 427130"/>
                <a:gd name="connsiteY487" fmla="*/ 423894 h 423939"/>
                <a:gd name="connsiteX488" fmla="*/ 215319 w 427130"/>
                <a:gd name="connsiteY488" fmla="*/ 423939 h 423939"/>
                <a:gd name="connsiteX489" fmla="*/ 210113 w 427130"/>
                <a:gd name="connsiteY489" fmla="*/ 423878 h 423939"/>
                <a:gd name="connsiteX490" fmla="*/ 204913 w 427130"/>
                <a:gd name="connsiteY490" fmla="*/ 423643 h 423939"/>
                <a:gd name="connsiteX491" fmla="*/ 199750 w 427130"/>
                <a:gd name="connsiteY491" fmla="*/ 423339 h 423939"/>
                <a:gd name="connsiteX492" fmla="*/ 194592 w 427130"/>
                <a:gd name="connsiteY492" fmla="*/ 422860 h 423939"/>
                <a:gd name="connsiteX493" fmla="*/ 189509 w 427130"/>
                <a:gd name="connsiteY493" fmla="*/ 422244 h 423939"/>
                <a:gd name="connsiteX494" fmla="*/ 184356 w 427130"/>
                <a:gd name="connsiteY494" fmla="*/ 421591 h 423939"/>
                <a:gd name="connsiteX495" fmla="*/ 179284 w 427130"/>
                <a:gd name="connsiteY495" fmla="*/ 420626 h 423939"/>
                <a:gd name="connsiteX496" fmla="*/ 174106 w 427130"/>
                <a:gd name="connsiteY496" fmla="*/ 419693 h 423939"/>
                <a:gd name="connsiteX497" fmla="*/ 169076 w 427130"/>
                <a:gd name="connsiteY497" fmla="*/ 418485 h 423939"/>
                <a:gd name="connsiteX498" fmla="*/ 164046 w 427130"/>
                <a:gd name="connsiteY498" fmla="*/ 417277 h 423939"/>
                <a:gd name="connsiteX499" fmla="*/ 158953 w 427130"/>
                <a:gd name="connsiteY499" fmla="*/ 415857 h 423939"/>
                <a:gd name="connsiteX500" fmla="*/ 153897 w 427130"/>
                <a:gd name="connsiteY500" fmla="*/ 414368 h 423939"/>
                <a:gd name="connsiteX501" fmla="*/ 148952 w 427130"/>
                <a:gd name="connsiteY501" fmla="*/ 412673 h 423939"/>
                <a:gd name="connsiteX502" fmla="*/ 143976 w 427130"/>
                <a:gd name="connsiteY502" fmla="*/ 410873 h 423939"/>
                <a:gd name="connsiteX503" fmla="*/ 138931 w 427130"/>
                <a:gd name="connsiteY503" fmla="*/ 409035 h 423939"/>
                <a:gd name="connsiteX504" fmla="*/ 133966 w 427130"/>
                <a:gd name="connsiteY504" fmla="*/ 406886 h 423939"/>
                <a:gd name="connsiteX505" fmla="*/ 129001 w 427130"/>
                <a:gd name="connsiteY505" fmla="*/ 404736 h 423939"/>
                <a:gd name="connsiteX506" fmla="*/ 124041 w 427130"/>
                <a:gd name="connsiteY506" fmla="*/ 402412 h 423939"/>
                <a:gd name="connsiteX507" fmla="*/ 119118 w 427130"/>
                <a:gd name="connsiteY507" fmla="*/ 400019 h 423939"/>
                <a:gd name="connsiteX508" fmla="*/ 114169 w 427130"/>
                <a:gd name="connsiteY508" fmla="*/ 397346 h 423939"/>
                <a:gd name="connsiteX509" fmla="*/ 109289 w 427130"/>
                <a:gd name="connsiteY509" fmla="*/ 394710 h 423939"/>
                <a:gd name="connsiteX510" fmla="*/ 104521 w 427130"/>
                <a:gd name="connsiteY510" fmla="*/ 391867 h 423939"/>
                <a:gd name="connsiteX511" fmla="*/ 99926 w 427130"/>
                <a:gd name="connsiteY511" fmla="*/ 389031 h 423939"/>
                <a:gd name="connsiteX512" fmla="*/ 95338 w 427130"/>
                <a:gd name="connsiteY512" fmla="*/ 386020 h 423939"/>
                <a:gd name="connsiteX513" fmla="*/ 90887 w 427130"/>
                <a:gd name="connsiteY513" fmla="*/ 383083 h 423939"/>
                <a:gd name="connsiteX514" fmla="*/ 86584 w 427130"/>
                <a:gd name="connsiteY514" fmla="*/ 379871 h 423939"/>
                <a:gd name="connsiteX515" fmla="*/ 82350 w 427130"/>
                <a:gd name="connsiteY515" fmla="*/ 376696 h 423939"/>
                <a:gd name="connsiteX516" fmla="*/ 78153 w 427130"/>
                <a:gd name="connsiteY516" fmla="*/ 373453 h 423939"/>
                <a:gd name="connsiteX517" fmla="*/ 74136 w 427130"/>
                <a:gd name="connsiteY517" fmla="*/ 370041 h 423939"/>
                <a:gd name="connsiteX518" fmla="*/ 70156 w 427130"/>
                <a:gd name="connsiteY518" fmla="*/ 366560 h 423939"/>
                <a:gd name="connsiteX519" fmla="*/ 66388 w 427130"/>
                <a:gd name="connsiteY519" fmla="*/ 363015 h 423939"/>
                <a:gd name="connsiteX520" fmla="*/ 62658 w 427130"/>
                <a:gd name="connsiteY520" fmla="*/ 359403 h 423939"/>
                <a:gd name="connsiteX521" fmla="*/ 59070 w 427130"/>
                <a:gd name="connsiteY521" fmla="*/ 355689 h 423939"/>
                <a:gd name="connsiteX522" fmla="*/ 55519 w 427130"/>
                <a:gd name="connsiteY522" fmla="*/ 351908 h 423939"/>
                <a:gd name="connsiteX523" fmla="*/ 52111 w 427130"/>
                <a:gd name="connsiteY523" fmla="*/ 348025 h 423939"/>
                <a:gd name="connsiteX524" fmla="*/ 48809 w 427130"/>
                <a:gd name="connsiteY524" fmla="*/ 344112 h 423939"/>
                <a:gd name="connsiteX525" fmla="*/ 45581 w 427130"/>
                <a:gd name="connsiteY525" fmla="*/ 340061 h 423939"/>
                <a:gd name="connsiteX526" fmla="*/ 42496 w 427130"/>
                <a:gd name="connsiteY526" fmla="*/ 335909 h 423939"/>
                <a:gd name="connsiteX527" fmla="*/ 39448 w 427130"/>
                <a:gd name="connsiteY527" fmla="*/ 331689 h 423939"/>
                <a:gd name="connsiteX528" fmla="*/ 36544 w 427130"/>
                <a:gd name="connsiteY528" fmla="*/ 327369 h 423939"/>
                <a:gd name="connsiteX529" fmla="*/ 33745 w 427130"/>
                <a:gd name="connsiteY529" fmla="*/ 323017 h 423939"/>
                <a:gd name="connsiteX530" fmla="*/ 31089 w 427130"/>
                <a:gd name="connsiteY530" fmla="*/ 318564 h 423939"/>
                <a:gd name="connsiteX531" fmla="*/ 28438 w 427130"/>
                <a:gd name="connsiteY531" fmla="*/ 313938 h 423939"/>
                <a:gd name="connsiteX532" fmla="*/ 26031 w 427130"/>
                <a:gd name="connsiteY532" fmla="*/ 309354 h 423939"/>
                <a:gd name="connsiteX533" fmla="*/ 23629 w 427130"/>
                <a:gd name="connsiteY533" fmla="*/ 304595 h 423939"/>
                <a:gd name="connsiteX534" fmla="*/ 21334 w 427130"/>
                <a:gd name="connsiteY534" fmla="*/ 299805 h 423939"/>
                <a:gd name="connsiteX535" fmla="*/ 19112 w 427130"/>
                <a:gd name="connsiteY535" fmla="*/ 294877 h 423939"/>
                <a:gd name="connsiteX536" fmla="*/ 17033 w 427130"/>
                <a:gd name="connsiteY536" fmla="*/ 289849 h 423939"/>
                <a:gd name="connsiteX537" fmla="*/ 15129 w 427130"/>
                <a:gd name="connsiteY537" fmla="*/ 284827 h 423939"/>
                <a:gd name="connsiteX538" fmla="*/ 13194 w 427130"/>
                <a:gd name="connsiteY538" fmla="*/ 279699 h 423939"/>
                <a:gd name="connsiteX539" fmla="*/ 11438 w 427130"/>
                <a:gd name="connsiteY539" fmla="*/ 274402 h 423939"/>
                <a:gd name="connsiteX540" fmla="*/ 9820 w 427130"/>
                <a:gd name="connsiteY540" fmla="*/ 269179 h 423939"/>
                <a:gd name="connsiteX541" fmla="*/ 8244 w 427130"/>
                <a:gd name="connsiteY541" fmla="*/ 263712 h 423939"/>
                <a:gd name="connsiteX542" fmla="*/ 6769 w 427130"/>
                <a:gd name="connsiteY542" fmla="*/ 258389 h 423939"/>
                <a:gd name="connsiteX543" fmla="*/ 5574 w 427130"/>
                <a:gd name="connsiteY543" fmla="*/ 253040 h 423939"/>
                <a:gd name="connsiteX544" fmla="*/ 4411 w 427130"/>
                <a:gd name="connsiteY544" fmla="*/ 247797 h 423939"/>
                <a:gd name="connsiteX545" fmla="*/ 3460 w 427130"/>
                <a:gd name="connsiteY545" fmla="*/ 242490 h 423939"/>
                <a:gd name="connsiteX546" fmla="*/ 2508 w 427130"/>
                <a:gd name="connsiteY546" fmla="*/ 237184 h 423939"/>
                <a:gd name="connsiteX547" fmla="*/ 1731 w 427130"/>
                <a:gd name="connsiteY547" fmla="*/ 231883 h 423939"/>
                <a:gd name="connsiteX548" fmla="*/ 1161 w 427130"/>
                <a:gd name="connsiteY548" fmla="*/ 226693 h 423939"/>
                <a:gd name="connsiteX549" fmla="*/ 696 w 427130"/>
                <a:gd name="connsiteY549" fmla="*/ 221472 h 423939"/>
                <a:gd name="connsiteX550" fmla="*/ 406 w 427130"/>
                <a:gd name="connsiteY550" fmla="*/ 216256 h 423939"/>
                <a:gd name="connsiteX551" fmla="*/ 115 w 427130"/>
                <a:gd name="connsiteY551" fmla="*/ 211041 h 423939"/>
                <a:gd name="connsiteX552" fmla="*/ 0 w 427130"/>
                <a:gd name="connsiteY552" fmla="*/ 205830 h 423939"/>
                <a:gd name="connsiteX553" fmla="*/ 164 w 427130"/>
                <a:gd name="connsiteY553" fmla="*/ 200594 h 423939"/>
                <a:gd name="connsiteX554" fmla="*/ 292 w 427130"/>
                <a:gd name="connsiteY554" fmla="*/ 195427 h 423939"/>
                <a:gd name="connsiteX555" fmla="*/ 557 w 427130"/>
                <a:gd name="connsiteY555" fmla="*/ 190334 h 423939"/>
                <a:gd name="connsiteX556" fmla="*/ 1034 w 427130"/>
                <a:gd name="connsiteY556" fmla="*/ 185178 h 423939"/>
                <a:gd name="connsiteX557" fmla="*/ 1685 w 427130"/>
                <a:gd name="connsiteY557" fmla="*/ 180027 h 423939"/>
                <a:gd name="connsiteX558" fmla="*/ 2368 w 427130"/>
                <a:gd name="connsiteY558" fmla="*/ 174982 h 423939"/>
                <a:gd name="connsiteX559" fmla="*/ 3263 w 427130"/>
                <a:gd name="connsiteY559" fmla="*/ 169874 h 423939"/>
                <a:gd name="connsiteX560" fmla="*/ 4195 w 427130"/>
                <a:gd name="connsiteY560" fmla="*/ 164697 h 423939"/>
                <a:gd name="connsiteX561" fmla="*/ 5333 w 427130"/>
                <a:gd name="connsiteY561" fmla="*/ 159632 h 423939"/>
                <a:gd name="connsiteX562" fmla="*/ 6608 w 427130"/>
                <a:gd name="connsiteY562" fmla="*/ 154641 h 423939"/>
                <a:gd name="connsiteX563" fmla="*/ 7990 w 427130"/>
                <a:gd name="connsiteY563" fmla="*/ 149618 h 423939"/>
                <a:gd name="connsiteX564" fmla="*/ 9477 w 427130"/>
                <a:gd name="connsiteY564" fmla="*/ 144564 h 423939"/>
                <a:gd name="connsiteX565" fmla="*/ 11101 w 427130"/>
                <a:gd name="connsiteY565" fmla="*/ 139584 h 423939"/>
                <a:gd name="connsiteX566" fmla="*/ 12938 w 427130"/>
                <a:gd name="connsiteY566" fmla="*/ 134540 h 423939"/>
                <a:gd name="connsiteX567" fmla="*/ 14874 w 427130"/>
                <a:gd name="connsiteY567" fmla="*/ 129640 h 423939"/>
                <a:gd name="connsiteX568" fmla="*/ 16917 w 427130"/>
                <a:gd name="connsiteY568" fmla="*/ 124708 h 423939"/>
                <a:gd name="connsiteX569" fmla="*/ 19102 w 427130"/>
                <a:gd name="connsiteY569" fmla="*/ 119676 h 423939"/>
                <a:gd name="connsiteX570" fmla="*/ 21357 w 427130"/>
                <a:gd name="connsiteY570" fmla="*/ 114681 h 423939"/>
                <a:gd name="connsiteX571" fmla="*/ 23780 w 427130"/>
                <a:gd name="connsiteY571" fmla="*/ 109867 h 423939"/>
                <a:gd name="connsiteX572" fmla="*/ 26383 w 427130"/>
                <a:gd name="connsiteY572" fmla="*/ 104883 h 423939"/>
                <a:gd name="connsiteX573" fmla="*/ 28901 w 427130"/>
                <a:gd name="connsiteY573" fmla="*/ 100385 h 423939"/>
                <a:gd name="connsiteX574" fmla="*/ 31562 w 427130"/>
                <a:gd name="connsiteY574" fmla="*/ 95788 h 423939"/>
                <a:gd name="connsiteX575" fmla="*/ 34393 w 427130"/>
                <a:gd name="connsiteY575" fmla="*/ 91370 h 423939"/>
                <a:gd name="connsiteX576" fmla="*/ 37254 w 427130"/>
                <a:gd name="connsiteY576" fmla="*/ 87059 h 423939"/>
                <a:gd name="connsiteX577" fmla="*/ 40259 w 427130"/>
                <a:gd name="connsiteY577" fmla="*/ 82647 h 423939"/>
                <a:gd name="connsiteX578" fmla="*/ 43327 w 427130"/>
                <a:gd name="connsiteY578" fmla="*/ 78446 h 423939"/>
                <a:gd name="connsiteX579" fmla="*/ 46533 w 427130"/>
                <a:gd name="connsiteY579" fmla="*/ 74320 h 423939"/>
                <a:gd name="connsiteX580" fmla="*/ 49876 w 427130"/>
                <a:gd name="connsiteY580" fmla="*/ 70268 h 423939"/>
                <a:gd name="connsiteX581" fmla="*/ 53219 w 427130"/>
                <a:gd name="connsiteY581" fmla="*/ 66216 h 423939"/>
                <a:gd name="connsiteX582" fmla="*/ 56805 w 427130"/>
                <a:gd name="connsiteY582" fmla="*/ 62207 h 423939"/>
                <a:gd name="connsiteX583" fmla="*/ 60423 w 427130"/>
                <a:gd name="connsiteY583" fmla="*/ 58304 h 423939"/>
                <a:gd name="connsiteX584" fmla="*/ 64247 w 427130"/>
                <a:gd name="connsiteY584" fmla="*/ 54512 h 423939"/>
                <a:gd name="connsiteX585" fmla="*/ 68034 w 427130"/>
                <a:gd name="connsiteY585" fmla="*/ 50789 h 423939"/>
                <a:gd name="connsiteX586" fmla="*/ 71995 w 427130"/>
                <a:gd name="connsiteY586" fmla="*/ 47071 h 423939"/>
                <a:gd name="connsiteX587" fmla="*/ 76057 w 427130"/>
                <a:gd name="connsiteY587" fmla="*/ 43497 h 423939"/>
                <a:gd name="connsiteX588" fmla="*/ 80331 w 427130"/>
                <a:gd name="connsiteY588" fmla="*/ 39859 h 423939"/>
                <a:gd name="connsiteX589" fmla="*/ 84811 w 427130"/>
                <a:gd name="connsiteY589" fmla="*/ 36332 h 423939"/>
                <a:gd name="connsiteX590" fmla="*/ 89359 w 427130"/>
                <a:gd name="connsiteY590" fmla="*/ 32843 h 423939"/>
                <a:gd name="connsiteX591" fmla="*/ 93796 w 427130"/>
                <a:gd name="connsiteY591" fmla="*/ 29560 h 423939"/>
                <a:gd name="connsiteX592" fmla="*/ 98371 w 427130"/>
                <a:gd name="connsiteY592" fmla="*/ 26351 h 423939"/>
                <a:gd name="connsiteX593" fmla="*/ 102940 w 427130"/>
                <a:gd name="connsiteY593" fmla="*/ 23316 h 423939"/>
                <a:gd name="connsiteX594" fmla="*/ 107604 w 427130"/>
                <a:gd name="connsiteY594" fmla="*/ 20599 h 423939"/>
                <a:gd name="connsiteX595" fmla="*/ 112200 w 427130"/>
                <a:gd name="connsiteY595" fmla="*/ 17845 h 423939"/>
                <a:gd name="connsiteX596" fmla="*/ 116890 w 427130"/>
                <a:gd name="connsiteY596" fmla="*/ 15409 h 423939"/>
                <a:gd name="connsiteX597" fmla="*/ 121580 w 427130"/>
                <a:gd name="connsiteY597" fmla="*/ 12972 h 423939"/>
                <a:gd name="connsiteX598" fmla="*/ 126227 w 427130"/>
                <a:gd name="connsiteY598" fmla="*/ 10779 h 423939"/>
                <a:gd name="connsiteX599" fmla="*/ 131044 w 427130"/>
                <a:gd name="connsiteY599" fmla="*/ 8765 h 423939"/>
                <a:gd name="connsiteX600" fmla="*/ 135824 w 427130"/>
                <a:gd name="connsiteY600" fmla="*/ 6821 h 423939"/>
                <a:gd name="connsiteX601" fmla="*/ 140561 w 427130"/>
                <a:gd name="connsiteY601" fmla="*/ 5120 h 423939"/>
                <a:gd name="connsiteX602" fmla="*/ 145361 w 427130"/>
                <a:gd name="connsiteY602" fmla="*/ 3630 h 423939"/>
                <a:gd name="connsiteX603" fmla="*/ 150161 w 427130"/>
                <a:gd name="connsiteY603" fmla="*/ 2140 h 423939"/>
                <a:gd name="connsiteX604" fmla="*/ 154987 w 427130"/>
                <a:gd name="connsiteY604" fmla="*/ 931 h 423939"/>
                <a:gd name="connsiteX605" fmla="*/ 157485 w 427130"/>
                <a:gd name="connsiteY605" fmla="*/ 417 h 423939"/>
                <a:gd name="connsiteX606" fmla="*/ 159765 w 427130"/>
                <a:gd name="connsiteY606" fmla="*/ 140 h 42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Lst>
              <a:rect l="l" t="t" r="r" b="b"/>
              <a:pathLst>
                <a:path w="427130" h="423939">
                  <a:moveTo>
                    <a:pt x="161972" y="0"/>
                  </a:moveTo>
                  <a:lnTo>
                    <a:pt x="164098" y="173"/>
                  </a:lnTo>
                  <a:lnTo>
                    <a:pt x="166082" y="445"/>
                  </a:lnTo>
                  <a:lnTo>
                    <a:pt x="168060" y="893"/>
                  </a:lnTo>
                  <a:lnTo>
                    <a:pt x="169927" y="1546"/>
                  </a:lnTo>
                  <a:lnTo>
                    <a:pt x="171751" y="2443"/>
                  </a:lnTo>
                  <a:lnTo>
                    <a:pt x="173570" y="3514"/>
                  </a:lnTo>
                  <a:lnTo>
                    <a:pt x="175208" y="4754"/>
                  </a:lnTo>
                  <a:lnTo>
                    <a:pt x="176059" y="5480"/>
                  </a:lnTo>
                  <a:lnTo>
                    <a:pt x="176735" y="6200"/>
                  </a:lnTo>
                  <a:lnTo>
                    <a:pt x="177481" y="6958"/>
                  </a:lnTo>
                  <a:lnTo>
                    <a:pt x="178189" y="7784"/>
                  </a:lnTo>
                  <a:lnTo>
                    <a:pt x="179430" y="9431"/>
                  </a:lnTo>
                  <a:lnTo>
                    <a:pt x="180523" y="11352"/>
                  </a:lnTo>
                  <a:lnTo>
                    <a:pt x="181404" y="13337"/>
                  </a:lnTo>
                  <a:lnTo>
                    <a:pt x="182206" y="15634"/>
                  </a:lnTo>
                  <a:lnTo>
                    <a:pt x="182870" y="17856"/>
                  </a:lnTo>
                  <a:lnTo>
                    <a:pt x="183222" y="19999"/>
                  </a:lnTo>
                  <a:lnTo>
                    <a:pt x="183289" y="21189"/>
                  </a:lnTo>
                  <a:lnTo>
                    <a:pt x="183362" y="22205"/>
                  </a:lnTo>
                  <a:lnTo>
                    <a:pt x="183361" y="23358"/>
                  </a:lnTo>
                  <a:lnTo>
                    <a:pt x="183296" y="24299"/>
                  </a:lnTo>
                  <a:lnTo>
                    <a:pt x="183226" y="25415"/>
                  </a:lnTo>
                  <a:lnTo>
                    <a:pt x="182950" y="26420"/>
                  </a:lnTo>
                  <a:lnTo>
                    <a:pt x="182811" y="27499"/>
                  </a:lnTo>
                  <a:lnTo>
                    <a:pt x="182466" y="28466"/>
                  </a:lnTo>
                  <a:lnTo>
                    <a:pt x="182258" y="29508"/>
                  </a:lnTo>
                  <a:lnTo>
                    <a:pt x="181807" y="30507"/>
                  </a:lnTo>
                  <a:lnTo>
                    <a:pt x="181319" y="31574"/>
                  </a:lnTo>
                  <a:lnTo>
                    <a:pt x="180837" y="32467"/>
                  </a:lnTo>
                  <a:lnTo>
                    <a:pt x="180392" y="33292"/>
                  </a:lnTo>
                  <a:lnTo>
                    <a:pt x="179915" y="34010"/>
                  </a:lnTo>
                  <a:lnTo>
                    <a:pt x="178717" y="35405"/>
                  </a:lnTo>
                  <a:lnTo>
                    <a:pt x="177383" y="36725"/>
                  </a:lnTo>
                  <a:lnTo>
                    <a:pt x="175805" y="38003"/>
                  </a:lnTo>
                  <a:lnTo>
                    <a:pt x="174089" y="39206"/>
                  </a:lnTo>
                  <a:lnTo>
                    <a:pt x="172130" y="40367"/>
                  </a:lnTo>
                  <a:lnTo>
                    <a:pt x="169897" y="41379"/>
                  </a:lnTo>
                  <a:lnTo>
                    <a:pt x="167525" y="42317"/>
                  </a:lnTo>
                  <a:lnTo>
                    <a:pt x="161052" y="44767"/>
                  </a:lnTo>
                  <a:lnTo>
                    <a:pt x="155289" y="46890"/>
                  </a:lnTo>
                  <a:lnTo>
                    <a:pt x="150446" y="48623"/>
                  </a:lnTo>
                  <a:lnTo>
                    <a:pt x="146424" y="49823"/>
                  </a:lnTo>
                  <a:lnTo>
                    <a:pt x="143020" y="51357"/>
                  </a:lnTo>
                  <a:lnTo>
                    <a:pt x="139648" y="52996"/>
                  </a:lnTo>
                  <a:lnTo>
                    <a:pt x="136414" y="54711"/>
                  </a:lnTo>
                  <a:lnTo>
                    <a:pt x="133111" y="56388"/>
                  </a:lnTo>
                  <a:lnTo>
                    <a:pt x="129982" y="58070"/>
                  </a:lnTo>
                  <a:lnTo>
                    <a:pt x="126816" y="59821"/>
                  </a:lnTo>
                  <a:lnTo>
                    <a:pt x="123751" y="61716"/>
                  </a:lnTo>
                  <a:lnTo>
                    <a:pt x="120754" y="63647"/>
                  </a:lnTo>
                  <a:lnTo>
                    <a:pt x="117758" y="65578"/>
                  </a:lnTo>
                  <a:lnTo>
                    <a:pt x="114793" y="67616"/>
                  </a:lnTo>
                  <a:lnTo>
                    <a:pt x="112002" y="69658"/>
                  </a:lnTo>
                  <a:lnTo>
                    <a:pt x="109243" y="71807"/>
                  </a:lnTo>
                  <a:lnTo>
                    <a:pt x="106416" y="73918"/>
                  </a:lnTo>
                  <a:lnTo>
                    <a:pt x="103689" y="76173"/>
                  </a:lnTo>
                  <a:lnTo>
                    <a:pt x="101030" y="78464"/>
                  </a:lnTo>
                  <a:lnTo>
                    <a:pt x="98441" y="80793"/>
                  </a:lnTo>
                  <a:lnTo>
                    <a:pt x="95920" y="83159"/>
                  </a:lnTo>
                  <a:lnTo>
                    <a:pt x="93430" y="85630"/>
                  </a:lnTo>
                  <a:lnTo>
                    <a:pt x="90972" y="88208"/>
                  </a:lnTo>
                  <a:lnTo>
                    <a:pt x="88589" y="90648"/>
                  </a:lnTo>
                  <a:lnTo>
                    <a:pt x="86163" y="93331"/>
                  </a:lnTo>
                  <a:lnTo>
                    <a:pt x="83948" y="95951"/>
                  </a:lnTo>
                  <a:lnTo>
                    <a:pt x="81628" y="98603"/>
                  </a:lnTo>
                  <a:lnTo>
                    <a:pt x="79583" y="101403"/>
                  </a:lnTo>
                  <a:lnTo>
                    <a:pt x="77432" y="104235"/>
                  </a:lnTo>
                  <a:lnTo>
                    <a:pt x="75280" y="107067"/>
                  </a:lnTo>
                  <a:lnTo>
                    <a:pt x="73230" y="110041"/>
                  </a:lnTo>
                  <a:lnTo>
                    <a:pt x="71322" y="112916"/>
                  </a:lnTo>
                  <a:lnTo>
                    <a:pt x="69408" y="115965"/>
                  </a:lnTo>
                  <a:lnTo>
                    <a:pt x="67527" y="119120"/>
                  </a:lnTo>
                  <a:lnTo>
                    <a:pt x="65719" y="122137"/>
                  </a:lnTo>
                  <a:lnTo>
                    <a:pt x="63975" y="125366"/>
                  </a:lnTo>
                  <a:lnTo>
                    <a:pt x="61859" y="129282"/>
                  </a:lnTo>
                  <a:lnTo>
                    <a:pt x="59919" y="133204"/>
                  </a:lnTo>
                  <a:lnTo>
                    <a:pt x="58115" y="137200"/>
                  </a:lnTo>
                  <a:lnTo>
                    <a:pt x="56312" y="141196"/>
                  </a:lnTo>
                  <a:lnTo>
                    <a:pt x="54683" y="145198"/>
                  </a:lnTo>
                  <a:lnTo>
                    <a:pt x="53197" y="149099"/>
                  </a:lnTo>
                  <a:lnTo>
                    <a:pt x="51706" y="153175"/>
                  </a:lnTo>
                  <a:lnTo>
                    <a:pt x="50426" y="157187"/>
                  </a:lnTo>
                  <a:lnTo>
                    <a:pt x="49184" y="161131"/>
                  </a:lnTo>
                  <a:lnTo>
                    <a:pt x="48110" y="165255"/>
                  </a:lnTo>
                  <a:lnTo>
                    <a:pt x="47042" y="169205"/>
                  </a:lnTo>
                  <a:lnTo>
                    <a:pt x="46181" y="173265"/>
                  </a:lnTo>
                  <a:lnTo>
                    <a:pt x="45351" y="177432"/>
                  </a:lnTo>
                  <a:lnTo>
                    <a:pt x="44663" y="181498"/>
                  </a:lnTo>
                  <a:lnTo>
                    <a:pt x="44151" y="185570"/>
                  </a:lnTo>
                  <a:lnTo>
                    <a:pt x="43707" y="189679"/>
                  </a:lnTo>
                  <a:lnTo>
                    <a:pt x="43332" y="193826"/>
                  </a:lnTo>
                  <a:lnTo>
                    <a:pt x="42994" y="197903"/>
                  </a:lnTo>
                  <a:lnTo>
                    <a:pt x="42899" y="202023"/>
                  </a:lnTo>
                  <a:lnTo>
                    <a:pt x="42836" y="206249"/>
                  </a:lnTo>
                  <a:lnTo>
                    <a:pt x="42985" y="210412"/>
                  </a:lnTo>
                  <a:lnTo>
                    <a:pt x="43133" y="214575"/>
                  </a:lnTo>
                  <a:lnTo>
                    <a:pt x="43457" y="218743"/>
                  </a:lnTo>
                  <a:lnTo>
                    <a:pt x="43743" y="222981"/>
                  </a:lnTo>
                  <a:lnTo>
                    <a:pt x="44240" y="227154"/>
                  </a:lnTo>
                  <a:lnTo>
                    <a:pt x="44913" y="231334"/>
                  </a:lnTo>
                  <a:lnTo>
                    <a:pt x="45548" y="235582"/>
                  </a:lnTo>
                  <a:lnTo>
                    <a:pt x="46427" y="239873"/>
                  </a:lnTo>
                  <a:lnTo>
                    <a:pt x="47342" y="244095"/>
                  </a:lnTo>
                  <a:lnTo>
                    <a:pt x="48395" y="248392"/>
                  </a:lnTo>
                  <a:lnTo>
                    <a:pt x="49517" y="252725"/>
                  </a:lnTo>
                  <a:lnTo>
                    <a:pt x="50782" y="256959"/>
                  </a:lnTo>
                  <a:lnTo>
                    <a:pt x="52116" y="261229"/>
                  </a:lnTo>
                  <a:lnTo>
                    <a:pt x="53486" y="265431"/>
                  </a:lnTo>
                  <a:lnTo>
                    <a:pt x="55000" y="269532"/>
                  </a:lnTo>
                  <a:lnTo>
                    <a:pt x="56514" y="273634"/>
                  </a:lnTo>
                  <a:lnTo>
                    <a:pt x="58276" y="277603"/>
                  </a:lnTo>
                  <a:lnTo>
                    <a:pt x="60007" y="281467"/>
                  </a:lnTo>
                  <a:lnTo>
                    <a:pt x="61875" y="285405"/>
                  </a:lnTo>
                  <a:lnTo>
                    <a:pt x="63749" y="289168"/>
                  </a:lnTo>
                  <a:lnTo>
                    <a:pt x="65729" y="292900"/>
                  </a:lnTo>
                  <a:lnTo>
                    <a:pt x="67782" y="296495"/>
                  </a:lnTo>
                  <a:lnTo>
                    <a:pt x="69974" y="300164"/>
                  </a:lnTo>
                  <a:lnTo>
                    <a:pt x="72239" y="303695"/>
                  </a:lnTo>
                  <a:lnTo>
                    <a:pt x="74579" y="307089"/>
                  </a:lnTo>
                  <a:lnTo>
                    <a:pt x="76988" y="310520"/>
                  </a:lnTo>
                  <a:lnTo>
                    <a:pt x="79439" y="313708"/>
                  </a:lnTo>
                  <a:lnTo>
                    <a:pt x="82059" y="317076"/>
                  </a:lnTo>
                  <a:lnTo>
                    <a:pt x="84685" y="320269"/>
                  </a:lnTo>
                  <a:lnTo>
                    <a:pt x="87453" y="323362"/>
                  </a:lnTo>
                  <a:lnTo>
                    <a:pt x="90259" y="326386"/>
                  </a:lnTo>
                  <a:lnTo>
                    <a:pt x="93102" y="329342"/>
                  </a:lnTo>
                  <a:lnTo>
                    <a:pt x="96156" y="332235"/>
                  </a:lnTo>
                  <a:lnTo>
                    <a:pt x="99248" y="335058"/>
                  </a:lnTo>
                  <a:lnTo>
                    <a:pt x="102408" y="337919"/>
                  </a:lnTo>
                  <a:lnTo>
                    <a:pt x="105611" y="340537"/>
                  </a:lnTo>
                  <a:lnTo>
                    <a:pt x="108989" y="343160"/>
                  </a:lnTo>
                  <a:lnTo>
                    <a:pt x="112298" y="345746"/>
                  </a:lnTo>
                  <a:lnTo>
                    <a:pt x="115818" y="348269"/>
                  </a:lnTo>
                  <a:lnTo>
                    <a:pt x="119376" y="350724"/>
                  </a:lnTo>
                  <a:lnTo>
                    <a:pt x="123040" y="353146"/>
                  </a:lnTo>
                  <a:lnTo>
                    <a:pt x="126814" y="355363"/>
                  </a:lnTo>
                  <a:lnTo>
                    <a:pt x="130589" y="357579"/>
                  </a:lnTo>
                  <a:lnTo>
                    <a:pt x="134539" y="359802"/>
                  </a:lnTo>
                  <a:lnTo>
                    <a:pt x="138493" y="361849"/>
                  </a:lnTo>
                  <a:lnTo>
                    <a:pt x="142417" y="363791"/>
                  </a:lnTo>
                  <a:lnTo>
                    <a:pt x="146340" y="365733"/>
                  </a:lnTo>
                  <a:lnTo>
                    <a:pt x="150375" y="367468"/>
                  </a:lnTo>
                  <a:lnTo>
                    <a:pt x="154378" y="369098"/>
                  </a:lnTo>
                  <a:lnTo>
                    <a:pt x="158349" y="370622"/>
                  </a:lnTo>
                  <a:lnTo>
                    <a:pt x="162395" y="372009"/>
                  </a:lnTo>
                  <a:lnTo>
                    <a:pt x="166440" y="373395"/>
                  </a:lnTo>
                  <a:lnTo>
                    <a:pt x="170386" y="374639"/>
                  </a:lnTo>
                  <a:lnTo>
                    <a:pt x="174511" y="375714"/>
                  </a:lnTo>
                  <a:lnTo>
                    <a:pt x="178567" y="376751"/>
                  </a:lnTo>
                  <a:lnTo>
                    <a:pt x="182661" y="377720"/>
                  </a:lnTo>
                  <a:lnTo>
                    <a:pt x="186692" y="378477"/>
                  </a:lnTo>
                  <a:lnTo>
                    <a:pt x="190759" y="379165"/>
                  </a:lnTo>
                  <a:lnTo>
                    <a:pt x="194864" y="379785"/>
                  </a:lnTo>
                  <a:lnTo>
                    <a:pt x="199011" y="380162"/>
                  </a:lnTo>
                  <a:lnTo>
                    <a:pt x="203158" y="380538"/>
                  </a:lnTo>
                  <a:lnTo>
                    <a:pt x="207237" y="380878"/>
                  </a:lnTo>
                  <a:lnTo>
                    <a:pt x="211427" y="381011"/>
                  </a:lnTo>
                  <a:lnTo>
                    <a:pt x="215654" y="381075"/>
                  </a:lnTo>
                  <a:lnTo>
                    <a:pt x="219743" y="381066"/>
                  </a:lnTo>
                  <a:lnTo>
                    <a:pt x="224013" y="380887"/>
                  </a:lnTo>
                  <a:lnTo>
                    <a:pt x="228145" y="380634"/>
                  </a:lnTo>
                  <a:lnTo>
                    <a:pt x="232352" y="380244"/>
                  </a:lnTo>
                  <a:lnTo>
                    <a:pt x="236632" y="379716"/>
                  </a:lnTo>
                  <a:lnTo>
                    <a:pt x="240844" y="379151"/>
                  </a:lnTo>
                  <a:lnTo>
                    <a:pt x="245024" y="378480"/>
                  </a:lnTo>
                  <a:lnTo>
                    <a:pt x="249347" y="377709"/>
                  </a:lnTo>
                  <a:lnTo>
                    <a:pt x="253607" y="376726"/>
                  </a:lnTo>
                  <a:lnTo>
                    <a:pt x="257830" y="375812"/>
                  </a:lnTo>
                  <a:lnTo>
                    <a:pt x="262096" y="374655"/>
                  </a:lnTo>
                  <a:lnTo>
                    <a:pt x="266398" y="373429"/>
                  </a:lnTo>
                  <a:lnTo>
                    <a:pt x="270669" y="372098"/>
                  </a:lnTo>
                  <a:lnTo>
                    <a:pt x="274871" y="370729"/>
                  </a:lnTo>
                  <a:lnTo>
                    <a:pt x="279079" y="369185"/>
                  </a:lnTo>
                  <a:lnTo>
                    <a:pt x="283112" y="367636"/>
                  </a:lnTo>
                  <a:lnTo>
                    <a:pt x="287114" y="365982"/>
                  </a:lnTo>
                  <a:lnTo>
                    <a:pt x="291084" y="364221"/>
                  </a:lnTo>
                  <a:lnTo>
                    <a:pt x="294948" y="362492"/>
                  </a:lnTo>
                  <a:lnTo>
                    <a:pt x="298748" y="360551"/>
                  </a:lnTo>
                  <a:lnTo>
                    <a:pt x="302375" y="358605"/>
                  </a:lnTo>
                  <a:lnTo>
                    <a:pt x="306075" y="356521"/>
                  </a:lnTo>
                  <a:lnTo>
                    <a:pt x="309675" y="354295"/>
                  </a:lnTo>
                  <a:lnTo>
                    <a:pt x="313132" y="352168"/>
                  </a:lnTo>
                  <a:lnTo>
                    <a:pt x="316632" y="349799"/>
                  </a:lnTo>
                  <a:lnTo>
                    <a:pt x="320026" y="347461"/>
                  </a:lnTo>
                  <a:lnTo>
                    <a:pt x="323319" y="344980"/>
                  </a:lnTo>
                  <a:lnTo>
                    <a:pt x="326581" y="342393"/>
                  </a:lnTo>
                  <a:lnTo>
                    <a:pt x="329774" y="339769"/>
                  </a:lnTo>
                  <a:lnTo>
                    <a:pt x="332830" y="337071"/>
                  </a:lnTo>
                  <a:lnTo>
                    <a:pt x="335923" y="334304"/>
                  </a:lnTo>
                  <a:lnTo>
                    <a:pt x="338953" y="331325"/>
                  </a:lnTo>
                  <a:lnTo>
                    <a:pt x="341808" y="328341"/>
                  </a:lnTo>
                  <a:lnTo>
                    <a:pt x="344594" y="325320"/>
                  </a:lnTo>
                  <a:lnTo>
                    <a:pt x="347454" y="322161"/>
                  </a:lnTo>
                  <a:lnTo>
                    <a:pt x="350072" y="318960"/>
                  </a:lnTo>
                  <a:lnTo>
                    <a:pt x="352763" y="315621"/>
                  </a:lnTo>
                  <a:lnTo>
                    <a:pt x="355317" y="312208"/>
                  </a:lnTo>
                  <a:lnTo>
                    <a:pt x="357765" y="308827"/>
                  </a:lnTo>
                  <a:lnTo>
                    <a:pt x="360219" y="305271"/>
                  </a:lnTo>
                  <a:lnTo>
                    <a:pt x="362572" y="301572"/>
                  </a:lnTo>
                  <a:lnTo>
                    <a:pt x="364925" y="297873"/>
                  </a:lnTo>
                  <a:lnTo>
                    <a:pt x="367141" y="294100"/>
                  </a:lnTo>
                  <a:lnTo>
                    <a:pt x="369256" y="290183"/>
                  </a:lnTo>
                  <a:lnTo>
                    <a:pt x="370778" y="287366"/>
                  </a:lnTo>
                  <a:lnTo>
                    <a:pt x="372194" y="284581"/>
                  </a:lnTo>
                  <a:lnTo>
                    <a:pt x="373435" y="281790"/>
                  </a:lnTo>
                  <a:lnTo>
                    <a:pt x="374713" y="278931"/>
                  </a:lnTo>
                  <a:lnTo>
                    <a:pt x="375817" y="276066"/>
                  </a:lnTo>
                  <a:lnTo>
                    <a:pt x="376952" y="273306"/>
                  </a:lnTo>
                  <a:lnTo>
                    <a:pt x="377950" y="270473"/>
                  </a:lnTo>
                  <a:lnTo>
                    <a:pt x="378879" y="267602"/>
                  </a:lnTo>
                  <a:lnTo>
                    <a:pt x="379702" y="264763"/>
                  </a:lnTo>
                  <a:lnTo>
                    <a:pt x="380526" y="261924"/>
                  </a:lnTo>
                  <a:lnTo>
                    <a:pt x="381211" y="259011"/>
                  </a:lnTo>
                  <a:lnTo>
                    <a:pt x="381860" y="256166"/>
                  </a:lnTo>
                  <a:lnTo>
                    <a:pt x="382546" y="253253"/>
                  </a:lnTo>
                  <a:lnTo>
                    <a:pt x="382951" y="250365"/>
                  </a:lnTo>
                  <a:lnTo>
                    <a:pt x="383357" y="247478"/>
                  </a:lnTo>
                  <a:lnTo>
                    <a:pt x="383693" y="244554"/>
                  </a:lnTo>
                  <a:lnTo>
                    <a:pt x="383924" y="241661"/>
                  </a:lnTo>
                  <a:lnTo>
                    <a:pt x="384155" y="238768"/>
                  </a:lnTo>
                  <a:lnTo>
                    <a:pt x="384249" y="235801"/>
                  </a:lnTo>
                  <a:lnTo>
                    <a:pt x="384305" y="232902"/>
                  </a:lnTo>
                  <a:lnTo>
                    <a:pt x="384192" y="229824"/>
                  </a:lnTo>
                  <a:lnTo>
                    <a:pt x="384105" y="227026"/>
                  </a:lnTo>
                  <a:lnTo>
                    <a:pt x="383924" y="223910"/>
                  </a:lnTo>
                  <a:lnTo>
                    <a:pt x="383668" y="220932"/>
                  </a:lnTo>
                  <a:lnTo>
                    <a:pt x="383269" y="218054"/>
                  </a:lnTo>
                  <a:lnTo>
                    <a:pt x="382839" y="215070"/>
                  </a:lnTo>
                  <a:lnTo>
                    <a:pt x="382340" y="212049"/>
                  </a:lnTo>
                  <a:lnTo>
                    <a:pt x="381772" y="208991"/>
                  </a:lnTo>
                  <a:lnTo>
                    <a:pt x="381167" y="206002"/>
                  </a:lnTo>
                  <a:lnTo>
                    <a:pt x="380456" y="203044"/>
                  </a:lnTo>
                  <a:lnTo>
                    <a:pt x="379645" y="199943"/>
                  </a:lnTo>
                  <a:lnTo>
                    <a:pt x="378759" y="196980"/>
                  </a:lnTo>
                  <a:lnTo>
                    <a:pt x="377842" y="193911"/>
                  </a:lnTo>
                  <a:lnTo>
                    <a:pt x="376851" y="190979"/>
                  </a:lnTo>
                  <a:lnTo>
                    <a:pt x="375791" y="188010"/>
                  </a:lnTo>
                  <a:lnTo>
                    <a:pt x="374657" y="185179"/>
                  </a:lnTo>
                  <a:lnTo>
                    <a:pt x="373523" y="182348"/>
                  </a:lnTo>
                  <a:lnTo>
                    <a:pt x="372283" y="179548"/>
                  </a:lnTo>
                  <a:lnTo>
                    <a:pt x="371006" y="176816"/>
                  </a:lnTo>
                  <a:lnTo>
                    <a:pt x="369586" y="174186"/>
                  </a:lnTo>
                  <a:lnTo>
                    <a:pt x="368203" y="171486"/>
                  </a:lnTo>
                  <a:lnTo>
                    <a:pt x="366708" y="168993"/>
                  </a:lnTo>
                  <a:lnTo>
                    <a:pt x="365182" y="166393"/>
                  </a:lnTo>
                  <a:lnTo>
                    <a:pt x="363582" y="163931"/>
                  </a:lnTo>
                  <a:lnTo>
                    <a:pt x="361982" y="161469"/>
                  </a:lnTo>
                  <a:lnTo>
                    <a:pt x="360239" y="159108"/>
                  </a:lnTo>
                  <a:lnTo>
                    <a:pt x="358427" y="156709"/>
                  </a:lnTo>
                  <a:lnTo>
                    <a:pt x="356647" y="154416"/>
                  </a:lnTo>
                  <a:lnTo>
                    <a:pt x="354761" y="152155"/>
                  </a:lnTo>
                  <a:lnTo>
                    <a:pt x="352800" y="150031"/>
                  </a:lnTo>
                  <a:lnTo>
                    <a:pt x="350808" y="147801"/>
                  </a:lnTo>
                  <a:lnTo>
                    <a:pt x="348742" y="145709"/>
                  </a:lnTo>
                  <a:lnTo>
                    <a:pt x="346676" y="143616"/>
                  </a:lnTo>
                  <a:lnTo>
                    <a:pt x="344467" y="141624"/>
                  </a:lnTo>
                  <a:lnTo>
                    <a:pt x="342258" y="139632"/>
                  </a:lnTo>
                  <a:lnTo>
                    <a:pt x="339906" y="137740"/>
                  </a:lnTo>
                  <a:lnTo>
                    <a:pt x="337554" y="135849"/>
                  </a:lnTo>
                  <a:lnTo>
                    <a:pt x="337526" y="135828"/>
                  </a:lnTo>
                  <a:lnTo>
                    <a:pt x="350133" y="154528"/>
                  </a:lnTo>
                  <a:cubicBezTo>
                    <a:pt x="356625" y="169875"/>
                    <a:pt x="360214" y="186748"/>
                    <a:pt x="360214" y="204460"/>
                  </a:cubicBezTo>
                  <a:cubicBezTo>
                    <a:pt x="360214" y="275307"/>
                    <a:pt x="302781" y="332740"/>
                    <a:pt x="231934" y="332740"/>
                  </a:cubicBezTo>
                  <a:cubicBezTo>
                    <a:pt x="214222" y="332740"/>
                    <a:pt x="197349" y="329151"/>
                    <a:pt x="182002" y="322659"/>
                  </a:cubicBezTo>
                  <a:lnTo>
                    <a:pt x="156833" y="305690"/>
                  </a:lnTo>
                  <a:lnTo>
                    <a:pt x="154907" y="304507"/>
                  </a:lnTo>
                  <a:lnTo>
                    <a:pt x="152512" y="302858"/>
                  </a:lnTo>
                  <a:lnTo>
                    <a:pt x="150149" y="301316"/>
                  </a:lnTo>
                  <a:lnTo>
                    <a:pt x="147792" y="299598"/>
                  </a:lnTo>
                  <a:lnTo>
                    <a:pt x="147758" y="299572"/>
                  </a:lnTo>
                  <a:lnTo>
                    <a:pt x="141227" y="295168"/>
                  </a:lnTo>
                  <a:lnTo>
                    <a:pt x="139887" y="293181"/>
                  </a:lnTo>
                  <a:lnTo>
                    <a:pt x="139171" y="292545"/>
                  </a:lnTo>
                  <a:lnTo>
                    <a:pt x="137100" y="290628"/>
                  </a:lnTo>
                  <a:lnTo>
                    <a:pt x="135097" y="288747"/>
                  </a:lnTo>
                  <a:lnTo>
                    <a:pt x="133168" y="286729"/>
                  </a:lnTo>
                  <a:lnTo>
                    <a:pt x="131308" y="284748"/>
                  </a:lnTo>
                  <a:lnTo>
                    <a:pt x="129522" y="282629"/>
                  </a:lnTo>
                  <a:lnTo>
                    <a:pt x="127736" y="280511"/>
                  </a:lnTo>
                  <a:lnTo>
                    <a:pt x="126057" y="278361"/>
                  </a:lnTo>
                  <a:lnTo>
                    <a:pt x="124414" y="276142"/>
                  </a:lnTo>
                  <a:lnTo>
                    <a:pt x="122771" y="273924"/>
                  </a:lnTo>
                  <a:lnTo>
                    <a:pt x="121271" y="271605"/>
                  </a:lnTo>
                  <a:lnTo>
                    <a:pt x="119771" y="269286"/>
                  </a:lnTo>
                  <a:lnTo>
                    <a:pt x="118309" y="266898"/>
                  </a:lnTo>
                  <a:lnTo>
                    <a:pt x="117021" y="264516"/>
                  </a:lnTo>
                  <a:lnTo>
                    <a:pt x="115632" y="261991"/>
                  </a:lnTo>
                  <a:lnTo>
                    <a:pt x="114349" y="259434"/>
                  </a:lnTo>
                  <a:lnTo>
                    <a:pt x="113204" y="256952"/>
                  </a:lnTo>
                  <a:lnTo>
                    <a:pt x="111959" y="254327"/>
                  </a:lnTo>
                  <a:lnTo>
                    <a:pt x="110856" y="251601"/>
                  </a:lnTo>
                  <a:lnTo>
                    <a:pt x="109891" y="248950"/>
                  </a:lnTo>
                  <a:lnTo>
                    <a:pt x="108857" y="246261"/>
                  </a:lnTo>
                  <a:lnTo>
                    <a:pt x="107898" y="243435"/>
                  </a:lnTo>
                  <a:lnTo>
                    <a:pt x="107007" y="240647"/>
                  </a:lnTo>
                  <a:lnTo>
                    <a:pt x="106259" y="237757"/>
                  </a:lnTo>
                  <a:lnTo>
                    <a:pt x="105474" y="234937"/>
                  </a:lnTo>
                  <a:lnTo>
                    <a:pt x="104832" y="232017"/>
                  </a:lnTo>
                  <a:lnTo>
                    <a:pt x="104184" y="229270"/>
                  </a:lnTo>
                  <a:lnTo>
                    <a:pt x="103611" y="226387"/>
                  </a:lnTo>
                  <a:lnTo>
                    <a:pt x="103244" y="223615"/>
                  </a:lnTo>
                  <a:lnTo>
                    <a:pt x="102808" y="220806"/>
                  </a:lnTo>
                  <a:lnTo>
                    <a:pt x="102478" y="217965"/>
                  </a:lnTo>
                  <a:lnTo>
                    <a:pt x="102179" y="215230"/>
                  </a:lnTo>
                  <a:lnTo>
                    <a:pt x="102093" y="212432"/>
                  </a:lnTo>
                  <a:lnTo>
                    <a:pt x="101937" y="209596"/>
                  </a:lnTo>
                  <a:lnTo>
                    <a:pt x="101919" y="206835"/>
                  </a:lnTo>
                  <a:lnTo>
                    <a:pt x="101901" y="204074"/>
                  </a:lnTo>
                  <a:lnTo>
                    <a:pt x="101989" y="201282"/>
                  </a:lnTo>
                  <a:lnTo>
                    <a:pt x="102109" y="198595"/>
                  </a:lnTo>
                  <a:lnTo>
                    <a:pt x="102403" y="195914"/>
                  </a:lnTo>
                  <a:lnTo>
                    <a:pt x="102771" y="193095"/>
                  </a:lnTo>
                  <a:lnTo>
                    <a:pt x="103171" y="190382"/>
                  </a:lnTo>
                  <a:lnTo>
                    <a:pt x="103571" y="187670"/>
                  </a:lnTo>
                  <a:lnTo>
                    <a:pt x="104108" y="185031"/>
                  </a:lnTo>
                  <a:lnTo>
                    <a:pt x="104683" y="182324"/>
                  </a:lnTo>
                  <a:lnTo>
                    <a:pt x="105395" y="179691"/>
                  </a:lnTo>
                  <a:lnTo>
                    <a:pt x="106144" y="176989"/>
                  </a:lnTo>
                  <a:lnTo>
                    <a:pt x="106893" y="174288"/>
                  </a:lnTo>
                  <a:lnTo>
                    <a:pt x="107779" y="171660"/>
                  </a:lnTo>
                  <a:lnTo>
                    <a:pt x="108703" y="168964"/>
                  </a:lnTo>
                  <a:lnTo>
                    <a:pt x="109764" y="166342"/>
                  </a:lnTo>
                  <a:lnTo>
                    <a:pt x="110794" y="163614"/>
                  </a:lnTo>
                  <a:lnTo>
                    <a:pt x="111992" y="161067"/>
                  </a:lnTo>
                  <a:lnTo>
                    <a:pt x="112774" y="159290"/>
                  </a:lnTo>
                  <a:lnTo>
                    <a:pt x="113735" y="154528"/>
                  </a:lnTo>
                  <a:cubicBezTo>
                    <a:pt x="120226" y="139181"/>
                    <a:pt x="129620" y="125360"/>
                    <a:pt x="141227" y="113753"/>
                  </a:cubicBezTo>
                  <a:lnTo>
                    <a:pt x="155306" y="104260"/>
                  </a:lnTo>
                  <a:lnTo>
                    <a:pt x="156594" y="103153"/>
                  </a:lnTo>
                  <a:lnTo>
                    <a:pt x="159782" y="100704"/>
                  </a:lnTo>
                  <a:lnTo>
                    <a:pt x="162964" y="98429"/>
                  </a:lnTo>
                  <a:lnTo>
                    <a:pt x="166114" y="96048"/>
                  </a:lnTo>
                  <a:lnTo>
                    <a:pt x="169397" y="93916"/>
                  </a:lnTo>
                  <a:lnTo>
                    <a:pt x="172785" y="91753"/>
                  </a:lnTo>
                  <a:lnTo>
                    <a:pt x="176168" y="89764"/>
                  </a:lnTo>
                  <a:lnTo>
                    <a:pt x="179694" y="87675"/>
                  </a:lnTo>
                  <a:lnTo>
                    <a:pt x="180677" y="87154"/>
                  </a:lnTo>
                  <a:lnTo>
                    <a:pt x="182002" y="86261"/>
                  </a:lnTo>
                  <a:lnTo>
                    <a:pt x="182584" y="86143"/>
                  </a:lnTo>
                  <a:lnTo>
                    <a:pt x="183177" y="85829"/>
                  </a:lnTo>
                  <a:lnTo>
                    <a:pt x="186798" y="84057"/>
                  </a:lnTo>
                  <a:lnTo>
                    <a:pt x="190525" y="82254"/>
                  </a:lnTo>
                  <a:lnTo>
                    <a:pt x="194315" y="80662"/>
                  </a:lnTo>
                  <a:lnTo>
                    <a:pt x="198104" y="79070"/>
                  </a:lnTo>
                  <a:lnTo>
                    <a:pt x="201963" y="77516"/>
                  </a:lnTo>
                  <a:lnTo>
                    <a:pt x="205922" y="76104"/>
                  </a:lnTo>
                  <a:lnTo>
                    <a:pt x="209912" y="74799"/>
                  </a:lnTo>
                  <a:lnTo>
                    <a:pt x="214009" y="73461"/>
                  </a:lnTo>
                  <a:lnTo>
                    <a:pt x="218062" y="72367"/>
                  </a:lnTo>
                  <a:lnTo>
                    <a:pt x="222185" y="71310"/>
                  </a:lnTo>
                  <a:lnTo>
                    <a:pt x="226270" y="70322"/>
                  </a:lnTo>
                  <a:lnTo>
                    <a:pt x="230281" y="69471"/>
                  </a:lnTo>
                  <a:lnTo>
                    <a:pt x="234361" y="68658"/>
                  </a:lnTo>
                  <a:lnTo>
                    <a:pt x="238436" y="68018"/>
                  </a:lnTo>
                  <a:lnTo>
                    <a:pt x="242436" y="67517"/>
                  </a:lnTo>
                  <a:lnTo>
                    <a:pt x="246505" y="67052"/>
                  </a:lnTo>
                  <a:lnTo>
                    <a:pt x="250537" y="66656"/>
                  </a:lnTo>
                  <a:lnTo>
                    <a:pt x="254494" y="66398"/>
                  </a:lnTo>
                  <a:lnTo>
                    <a:pt x="258446" y="66314"/>
                  </a:lnTo>
                  <a:lnTo>
                    <a:pt x="262398" y="66230"/>
                  </a:lnTo>
                  <a:lnTo>
                    <a:pt x="266451" y="66289"/>
                  </a:lnTo>
                  <a:lnTo>
                    <a:pt x="270360" y="66448"/>
                  </a:lnTo>
                  <a:lnTo>
                    <a:pt x="274338" y="66644"/>
                  </a:lnTo>
                  <a:lnTo>
                    <a:pt x="278274" y="67084"/>
                  </a:lnTo>
                  <a:lnTo>
                    <a:pt x="282210" y="67524"/>
                  </a:lnTo>
                  <a:lnTo>
                    <a:pt x="286140" y="68138"/>
                  </a:lnTo>
                  <a:lnTo>
                    <a:pt x="290107" y="68683"/>
                  </a:lnTo>
                  <a:lnTo>
                    <a:pt x="293857" y="69466"/>
                  </a:lnTo>
                  <a:lnTo>
                    <a:pt x="297813" y="70361"/>
                  </a:lnTo>
                  <a:lnTo>
                    <a:pt x="301732" y="71324"/>
                  </a:lnTo>
                  <a:lnTo>
                    <a:pt x="305508" y="72388"/>
                  </a:lnTo>
                  <a:lnTo>
                    <a:pt x="309385" y="73594"/>
                  </a:lnTo>
                  <a:lnTo>
                    <a:pt x="313156" y="74832"/>
                  </a:lnTo>
                  <a:lnTo>
                    <a:pt x="317095" y="76250"/>
                  </a:lnTo>
                  <a:lnTo>
                    <a:pt x="320861" y="77663"/>
                  </a:lnTo>
                  <a:lnTo>
                    <a:pt x="324726" y="79219"/>
                  </a:lnTo>
                  <a:lnTo>
                    <a:pt x="328480" y="80980"/>
                  </a:lnTo>
                  <a:lnTo>
                    <a:pt x="332340" y="82710"/>
                  </a:lnTo>
                  <a:lnTo>
                    <a:pt x="336126" y="84578"/>
                  </a:lnTo>
                  <a:lnTo>
                    <a:pt x="339906" y="86620"/>
                  </a:lnTo>
                  <a:lnTo>
                    <a:pt x="343549" y="88588"/>
                  </a:lnTo>
                  <a:lnTo>
                    <a:pt x="347255" y="90767"/>
                  </a:lnTo>
                  <a:lnTo>
                    <a:pt x="350819" y="93047"/>
                  </a:lnTo>
                  <a:lnTo>
                    <a:pt x="354281" y="95184"/>
                  </a:lnTo>
                  <a:lnTo>
                    <a:pt x="357702" y="97564"/>
                  </a:lnTo>
                  <a:lnTo>
                    <a:pt x="361016" y="99975"/>
                  </a:lnTo>
                  <a:lnTo>
                    <a:pt x="364224" y="102418"/>
                  </a:lnTo>
                  <a:lnTo>
                    <a:pt x="367464" y="104967"/>
                  </a:lnTo>
                  <a:lnTo>
                    <a:pt x="370530" y="107511"/>
                  </a:lnTo>
                  <a:lnTo>
                    <a:pt x="373558" y="110123"/>
                  </a:lnTo>
                  <a:lnTo>
                    <a:pt x="376444" y="112835"/>
                  </a:lnTo>
                  <a:lnTo>
                    <a:pt x="379292" y="115617"/>
                  </a:lnTo>
                  <a:lnTo>
                    <a:pt x="382135" y="118572"/>
                  </a:lnTo>
                  <a:lnTo>
                    <a:pt x="384772" y="121417"/>
                  </a:lnTo>
                  <a:lnTo>
                    <a:pt x="387371" y="124330"/>
                  </a:lnTo>
                  <a:lnTo>
                    <a:pt x="389897" y="127380"/>
                  </a:lnTo>
                  <a:lnTo>
                    <a:pt x="392422" y="130430"/>
                  </a:lnTo>
                  <a:lnTo>
                    <a:pt x="394836" y="133687"/>
                  </a:lnTo>
                  <a:lnTo>
                    <a:pt x="397044" y="136832"/>
                  </a:lnTo>
                  <a:lnTo>
                    <a:pt x="399315" y="140189"/>
                  </a:lnTo>
                  <a:lnTo>
                    <a:pt x="401411" y="143540"/>
                  </a:lnTo>
                  <a:lnTo>
                    <a:pt x="403471" y="146960"/>
                  </a:lnTo>
                  <a:lnTo>
                    <a:pt x="405456" y="150517"/>
                  </a:lnTo>
                  <a:lnTo>
                    <a:pt x="407303" y="154000"/>
                  </a:lnTo>
                  <a:lnTo>
                    <a:pt x="409214" y="157695"/>
                  </a:lnTo>
                  <a:lnTo>
                    <a:pt x="410882" y="161347"/>
                  </a:lnTo>
                  <a:lnTo>
                    <a:pt x="412581" y="165105"/>
                  </a:lnTo>
                  <a:lnTo>
                    <a:pt x="414174" y="168895"/>
                  </a:lnTo>
                  <a:lnTo>
                    <a:pt x="415662" y="172716"/>
                  </a:lnTo>
                  <a:lnTo>
                    <a:pt x="417112" y="176606"/>
                  </a:lnTo>
                  <a:lnTo>
                    <a:pt x="418451" y="180701"/>
                  </a:lnTo>
                  <a:lnTo>
                    <a:pt x="419722" y="184760"/>
                  </a:lnTo>
                  <a:lnTo>
                    <a:pt x="420992" y="188819"/>
                  </a:lnTo>
                  <a:lnTo>
                    <a:pt x="421982" y="192904"/>
                  </a:lnTo>
                  <a:lnTo>
                    <a:pt x="422972" y="196988"/>
                  </a:lnTo>
                  <a:lnTo>
                    <a:pt x="423893" y="201036"/>
                  </a:lnTo>
                  <a:lnTo>
                    <a:pt x="424640" y="205078"/>
                  </a:lnTo>
                  <a:lnTo>
                    <a:pt x="425243" y="209221"/>
                  </a:lnTo>
                  <a:lnTo>
                    <a:pt x="425815" y="213257"/>
                  </a:lnTo>
                  <a:lnTo>
                    <a:pt x="426250" y="217219"/>
                  </a:lnTo>
                  <a:lnTo>
                    <a:pt x="426684" y="221182"/>
                  </a:lnTo>
                  <a:lnTo>
                    <a:pt x="426870" y="225276"/>
                  </a:lnTo>
                  <a:lnTo>
                    <a:pt x="427130" y="229233"/>
                  </a:lnTo>
                  <a:lnTo>
                    <a:pt x="427110" y="233215"/>
                  </a:lnTo>
                  <a:lnTo>
                    <a:pt x="427126" y="237129"/>
                  </a:lnTo>
                  <a:lnTo>
                    <a:pt x="426931" y="241107"/>
                  </a:lnTo>
                  <a:lnTo>
                    <a:pt x="426630" y="245115"/>
                  </a:lnTo>
                  <a:lnTo>
                    <a:pt x="426404" y="248987"/>
                  </a:lnTo>
                  <a:lnTo>
                    <a:pt x="425897" y="252884"/>
                  </a:lnTo>
                  <a:lnTo>
                    <a:pt x="425352" y="256850"/>
                  </a:lnTo>
                  <a:lnTo>
                    <a:pt x="424671" y="260742"/>
                  </a:lnTo>
                  <a:lnTo>
                    <a:pt x="423883" y="264666"/>
                  </a:lnTo>
                  <a:lnTo>
                    <a:pt x="423096" y="268589"/>
                  </a:lnTo>
                  <a:lnTo>
                    <a:pt x="422102" y="272401"/>
                  </a:lnTo>
                  <a:lnTo>
                    <a:pt x="421034" y="276351"/>
                  </a:lnTo>
                  <a:lnTo>
                    <a:pt x="419866" y="280157"/>
                  </a:lnTo>
                  <a:lnTo>
                    <a:pt x="418592" y="283995"/>
                  </a:lnTo>
                  <a:lnTo>
                    <a:pt x="417249" y="287796"/>
                  </a:lnTo>
                  <a:lnTo>
                    <a:pt x="415800" y="291629"/>
                  </a:lnTo>
                  <a:lnTo>
                    <a:pt x="414145" y="295350"/>
                  </a:lnTo>
                  <a:lnTo>
                    <a:pt x="412485" y="299245"/>
                  </a:lnTo>
                  <a:lnTo>
                    <a:pt x="410724" y="302998"/>
                  </a:lnTo>
                  <a:lnTo>
                    <a:pt x="408857" y="306782"/>
                  </a:lnTo>
                  <a:lnTo>
                    <a:pt x="406922" y="310530"/>
                  </a:lnTo>
                  <a:lnTo>
                    <a:pt x="404181" y="315439"/>
                  </a:lnTo>
                  <a:lnTo>
                    <a:pt x="401414" y="320068"/>
                  </a:lnTo>
                  <a:lnTo>
                    <a:pt x="398610" y="324766"/>
                  </a:lnTo>
                  <a:lnTo>
                    <a:pt x="395600" y="329353"/>
                  </a:lnTo>
                  <a:lnTo>
                    <a:pt x="392526" y="333728"/>
                  </a:lnTo>
                  <a:lnTo>
                    <a:pt x="389453" y="338103"/>
                  </a:lnTo>
                  <a:lnTo>
                    <a:pt x="386279" y="342334"/>
                  </a:lnTo>
                  <a:lnTo>
                    <a:pt x="382936" y="346386"/>
                  </a:lnTo>
                  <a:lnTo>
                    <a:pt x="379593" y="350438"/>
                  </a:lnTo>
                  <a:lnTo>
                    <a:pt x="376150" y="354347"/>
                  </a:lnTo>
                  <a:lnTo>
                    <a:pt x="372675" y="358150"/>
                  </a:lnTo>
                  <a:lnTo>
                    <a:pt x="369062" y="361879"/>
                  </a:lnTo>
                  <a:lnTo>
                    <a:pt x="365244" y="365496"/>
                  </a:lnTo>
                  <a:lnTo>
                    <a:pt x="361568" y="369013"/>
                  </a:lnTo>
                  <a:lnTo>
                    <a:pt x="357581" y="372450"/>
                  </a:lnTo>
                  <a:lnTo>
                    <a:pt x="353704" y="375682"/>
                  </a:lnTo>
                  <a:lnTo>
                    <a:pt x="349585" y="378870"/>
                  </a:lnTo>
                  <a:lnTo>
                    <a:pt x="345502" y="381990"/>
                  </a:lnTo>
                  <a:lnTo>
                    <a:pt x="341250" y="384930"/>
                  </a:lnTo>
                  <a:lnTo>
                    <a:pt x="336930" y="387832"/>
                  </a:lnTo>
                  <a:lnTo>
                    <a:pt x="332509" y="390592"/>
                  </a:lnTo>
                  <a:lnTo>
                    <a:pt x="328057" y="393246"/>
                  </a:lnTo>
                  <a:lnTo>
                    <a:pt x="323536" y="395862"/>
                  </a:lnTo>
                  <a:lnTo>
                    <a:pt x="318914" y="398336"/>
                  </a:lnTo>
                  <a:lnTo>
                    <a:pt x="314087" y="400698"/>
                  </a:lnTo>
                  <a:lnTo>
                    <a:pt x="309296" y="402992"/>
                  </a:lnTo>
                  <a:lnTo>
                    <a:pt x="304443" y="405074"/>
                  </a:lnTo>
                  <a:lnTo>
                    <a:pt x="299483" y="407187"/>
                  </a:lnTo>
                  <a:lnTo>
                    <a:pt x="294317" y="409190"/>
                  </a:lnTo>
                  <a:lnTo>
                    <a:pt x="289194" y="410948"/>
                  </a:lnTo>
                  <a:lnTo>
                    <a:pt x="284002" y="412670"/>
                  </a:lnTo>
                  <a:lnTo>
                    <a:pt x="278636" y="414386"/>
                  </a:lnTo>
                  <a:lnTo>
                    <a:pt x="273343" y="415965"/>
                  </a:lnTo>
                  <a:lnTo>
                    <a:pt x="267919" y="417295"/>
                  </a:lnTo>
                  <a:lnTo>
                    <a:pt x="262601" y="418594"/>
                  </a:lnTo>
                  <a:lnTo>
                    <a:pt x="257325" y="419649"/>
                  </a:lnTo>
                  <a:lnTo>
                    <a:pt x="252049" y="420704"/>
                  </a:lnTo>
                  <a:lnTo>
                    <a:pt x="246710" y="421548"/>
                  </a:lnTo>
                  <a:lnTo>
                    <a:pt x="241445" y="422254"/>
                  </a:lnTo>
                  <a:lnTo>
                    <a:pt x="236149" y="422854"/>
                  </a:lnTo>
                  <a:lnTo>
                    <a:pt x="230926" y="423317"/>
                  </a:lnTo>
                  <a:lnTo>
                    <a:pt x="225673" y="423674"/>
                  </a:lnTo>
                  <a:lnTo>
                    <a:pt x="220493" y="423894"/>
                  </a:lnTo>
                  <a:lnTo>
                    <a:pt x="215319" y="423939"/>
                  </a:lnTo>
                  <a:lnTo>
                    <a:pt x="210113" y="423878"/>
                  </a:lnTo>
                  <a:lnTo>
                    <a:pt x="204913" y="423643"/>
                  </a:lnTo>
                  <a:lnTo>
                    <a:pt x="199750" y="423339"/>
                  </a:lnTo>
                  <a:lnTo>
                    <a:pt x="194592" y="422860"/>
                  </a:lnTo>
                  <a:lnTo>
                    <a:pt x="189509" y="422244"/>
                  </a:lnTo>
                  <a:lnTo>
                    <a:pt x="184356" y="421591"/>
                  </a:lnTo>
                  <a:lnTo>
                    <a:pt x="179284" y="420626"/>
                  </a:lnTo>
                  <a:lnTo>
                    <a:pt x="174106" y="419693"/>
                  </a:lnTo>
                  <a:lnTo>
                    <a:pt x="169076" y="418485"/>
                  </a:lnTo>
                  <a:lnTo>
                    <a:pt x="164046" y="417277"/>
                  </a:lnTo>
                  <a:lnTo>
                    <a:pt x="158953" y="415857"/>
                  </a:lnTo>
                  <a:lnTo>
                    <a:pt x="153897" y="414368"/>
                  </a:lnTo>
                  <a:lnTo>
                    <a:pt x="148952" y="412673"/>
                  </a:lnTo>
                  <a:lnTo>
                    <a:pt x="143976" y="410873"/>
                  </a:lnTo>
                  <a:lnTo>
                    <a:pt x="138931" y="409035"/>
                  </a:lnTo>
                  <a:lnTo>
                    <a:pt x="133966" y="406886"/>
                  </a:lnTo>
                  <a:lnTo>
                    <a:pt x="129001" y="404736"/>
                  </a:lnTo>
                  <a:lnTo>
                    <a:pt x="124041" y="402412"/>
                  </a:lnTo>
                  <a:lnTo>
                    <a:pt x="119118" y="400019"/>
                  </a:lnTo>
                  <a:lnTo>
                    <a:pt x="114169" y="397346"/>
                  </a:lnTo>
                  <a:lnTo>
                    <a:pt x="109289" y="394710"/>
                  </a:lnTo>
                  <a:lnTo>
                    <a:pt x="104521" y="391867"/>
                  </a:lnTo>
                  <a:lnTo>
                    <a:pt x="99926" y="389031"/>
                  </a:lnTo>
                  <a:lnTo>
                    <a:pt x="95338" y="386020"/>
                  </a:lnTo>
                  <a:lnTo>
                    <a:pt x="90887" y="383083"/>
                  </a:lnTo>
                  <a:lnTo>
                    <a:pt x="86584" y="379871"/>
                  </a:lnTo>
                  <a:lnTo>
                    <a:pt x="82350" y="376696"/>
                  </a:lnTo>
                  <a:lnTo>
                    <a:pt x="78153" y="373453"/>
                  </a:lnTo>
                  <a:lnTo>
                    <a:pt x="74136" y="370041"/>
                  </a:lnTo>
                  <a:lnTo>
                    <a:pt x="70156" y="366560"/>
                  </a:lnTo>
                  <a:lnTo>
                    <a:pt x="66388" y="363015"/>
                  </a:lnTo>
                  <a:lnTo>
                    <a:pt x="62658" y="359403"/>
                  </a:lnTo>
                  <a:lnTo>
                    <a:pt x="59070" y="355689"/>
                  </a:lnTo>
                  <a:lnTo>
                    <a:pt x="55519" y="351908"/>
                  </a:lnTo>
                  <a:lnTo>
                    <a:pt x="52111" y="348025"/>
                  </a:lnTo>
                  <a:lnTo>
                    <a:pt x="48809" y="344112"/>
                  </a:lnTo>
                  <a:lnTo>
                    <a:pt x="45581" y="340061"/>
                  </a:lnTo>
                  <a:lnTo>
                    <a:pt x="42496" y="335909"/>
                  </a:lnTo>
                  <a:lnTo>
                    <a:pt x="39448" y="331689"/>
                  </a:lnTo>
                  <a:lnTo>
                    <a:pt x="36544" y="327369"/>
                  </a:lnTo>
                  <a:lnTo>
                    <a:pt x="33745" y="323017"/>
                  </a:lnTo>
                  <a:lnTo>
                    <a:pt x="31089" y="318564"/>
                  </a:lnTo>
                  <a:lnTo>
                    <a:pt x="28438" y="313938"/>
                  </a:lnTo>
                  <a:lnTo>
                    <a:pt x="26031" y="309354"/>
                  </a:lnTo>
                  <a:lnTo>
                    <a:pt x="23629" y="304595"/>
                  </a:lnTo>
                  <a:lnTo>
                    <a:pt x="21334" y="299805"/>
                  </a:lnTo>
                  <a:lnTo>
                    <a:pt x="19112" y="294877"/>
                  </a:lnTo>
                  <a:lnTo>
                    <a:pt x="17033" y="289849"/>
                  </a:lnTo>
                  <a:lnTo>
                    <a:pt x="15129" y="284827"/>
                  </a:lnTo>
                  <a:lnTo>
                    <a:pt x="13194" y="279699"/>
                  </a:lnTo>
                  <a:lnTo>
                    <a:pt x="11438" y="274402"/>
                  </a:lnTo>
                  <a:lnTo>
                    <a:pt x="9820" y="269179"/>
                  </a:lnTo>
                  <a:lnTo>
                    <a:pt x="8244" y="263712"/>
                  </a:lnTo>
                  <a:lnTo>
                    <a:pt x="6769" y="258389"/>
                  </a:lnTo>
                  <a:lnTo>
                    <a:pt x="5574" y="253040"/>
                  </a:lnTo>
                  <a:lnTo>
                    <a:pt x="4411" y="247797"/>
                  </a:lnTo>
                  <a:lnTo>
                    <a:pt x="3460" y="242490"/>
                  </a:lnTo>
                  <a:lnTo>
                    <a:pt x="2508" y="237184"/>
                  </a:lnTo>
                  <a:lnTo>
                    <a:pt x="1731" y="231883"/>
                  </a:lnTo>
                  <a:lnTo>
                    <a:pt x="1161" y="226693"/>
                  </a:lnTo>
                  <a:lnTo>
                    <a:pt x="696" y="221472"/>
                  </a:lnTo>
                  <a:lnTo>
                    <a:pt x="406" y="216256"/>
                  </a:lnTo>
                  <a:lnTo>
                    <a:pt x="115" y="211041"/>
                  </a:lnTo>
                  <a:lnTo>
                    <a:pt x="0" y="205830"/>
                  </a:lnTo>
                  <a:lnTo>
                    <a:pt x="164" y="200594"/>
                  </a:lnTo>
                  <a:lnTo>
                    <a:pt x="292" y="195427"/>
                  </a:lnTo>
                  <a:lnTo>
                    <a:pt x="557" y="190334"/>
                  </a:lnTo>
                  <a:lnTo>
                    <a:pt x="1034" y="185178"/>
                  </a:lnTo>
                  <a:lnTo>
                    <a:pt x="1685" y="180027"/>
                  </a:lnTo>
                  <a:lnTo>
                    <a:pt x="2368" y="174982"/>
                  </a:lnTo>
                  <a:lnTo>
                    <a:pt x="3263" y="169874"/>
                  </a:lnTo>
                  <a:lnTo>
                    <a:pt x="4195" y="164697"/>
                  </a:lnTo>
                  <a:lnTo>
                    <a:pt x="5333" y="159632"/>
                  </a:lnTo>
                  <a:lnTo>
                    <a:pt x="6608" y="154641"/>
                  </a:lnTo>
                  <a:lnTo>
                    <a:pt x="7990" y="149618"/>
                  </a:lnTo>
                  <a:lnTo>
                    <a:pt x="9477" y="144564"/>
                  </a:lnTo>
                  <a:lnTo>
                    <a:pt x="11101" y="139584"/>
                  </a:lnTo>
                  <a:lnTo>
                    <a:pt x="12938" y="134540"/>
                  </a:lnTo>
                  <a:lnTo>
                    <a:pt x="14874" y="129640"/>
                  </a:lnTo>
                  <a:lnTo>
                    <a:pt x="16917" y="124708"/>
                  </a:lnTo>
                  <a:lnTo>
                    <a:pt x="19102" y="119676"/>
                  </a:lnTo>
                  <a:lnTo>
                    <a:pt x="21357" y="114681"/>
                  </a:lnTo>
                  <a:lnTo>
                    <a:pt x="23780" y="109867"/>
                  </a:lnTo>
                  <a:lnTo>
                    <a:pt x="26383" y="104883"/>
                  </a:lnTo>
                  <a:lnTo>
                    <a:pt x="28901" y="100385"/>
                  </a:lnTo>
                  <a:lnTo>
                    <a:pt x="31562" y="95788"/>
                  </a:lnTo>
                  <a:lnTo>
                    <a:pt x="34393" y="91370"/>
                  </a:lnTo>
                  <a:lnTo>
                    <a:pt x="37254" y="87059"/>
                  </a:lnTo>
                  <a:lnTo>
                    <a:pt x="40259" y="82647"/>
                  </a:lnTo>
                  <a:lnTo>
                    <a:pt x="43327" y="78446"/>
                  </a:lnTo>
                  <a:lnTo>
                    <a:pt x="46533" y="74320"/>
                  </a:lnTo>
                  <a:lnTo>
                    <a:pt x="49876" y="70268"/>
                  </a:lnTo>
                  <a:lnTo>
                    <a:pt x="53219" y="66216"/>
                  </a:lnTo>
                  <a:lnTo>
                    <a:pt x="56805" y="62207"/>
                  </a:lnTo>
                  <a:lnTo>
                    <a:pt x="60423" y="58304"/>
                  </a:lnTo>
                  <a:lnTo>
                    <a:pt x="64247" y="54512"/>
                  </a:lnTo>
                  <a:lnTo>
                    <a:pt x="68034" y="50789"/>
                  </a:lnTo>
                  <a:lnTo>
                    <a:pt x="71995" y="47071"/>
                  </a:lnTo>
                  <a:lnTo>
                    <a:pt x="76057" y="43497"/>
                  </a:lnTo>
                  <a:lnTo>
                    <a:pt x="80331" y="39859"/>
                  </a:lnTo>
                  <a:lnTo>
                    <a:pt x="84811" y="36332"/>
                  </a:lnTo>
                  <a:lnTo>
                    <a:pt x="89359" y="32843"/>
                  </a:lnTo>
                  <a:lnTo>
                    <a:pt x="93796" y="29560"/>
                  </a:lnTo>
                  <a:lnTo>
                    <a:pt x="98371" y="26351"/>
                  </a:lnTo>
                  <a:lnTo>
                    <a:pt x="102940" y="23316"/>
                  </a:lnTo>
                  <a:lnTo>
                    <a:pt x="107604" y="20599"/>
                  </a:lnTo>
                  <a:lnTo>
                    <a:pt x="112200" y="17845"/>
                  </a:lnTo>
                  <a:lnTo>
                    <a:pt x="116890" y="15409"/>
                  </a:lnTo>
                  <a:lnTo>
                    <a:pt x="121580" y="12972"/>
                  </a:lnTo>
                  <a:lnTo>
                    <a:pt x="126227" y="10779"/>
                  </a:lnTo>
                  <a:lnTo>
                    <a:pt x="131044" y="8765"/>
                  </a:lnTo>
                  <a:lnTo>
                    <a:pt x="135824" y="6821"/>
                  </a:lnTo>
                  <a:lnTo>
                    <a:pt x="140561" y="5120"/>
                  </a:lnTo>
                  <a:lnTo>
                    <a:pt x="145361" y="3630"/>
                  </a:lnTo>
                  <a:lnTo>
                    <a:pt x="150161" y="2140"/>
                  </a:lnTo>
                  <a:lnTo>
                    <a:pt x="154987" y="931"/>
                  </a:lnTo>
                  <a:lnTo>
                    <a:pt x="157485" y="417"/>
                  </a:lnTo>
                  <a:lnTo>
                    <a:pt x="159765" y="140"/>
                  </a:lnTo>
                  <a:close/>
                </a:path>
              </a:pathLst>
            </a:custGeom>
            <a:solidFill>
              <a:schemeClr val="tx2"/>
            </a:solidFill>
            <a:ln>
              <a:noFill/>
            </a:ln>
          </p:spPr>
          <p:style>
            <a:lnRef idx="2">
              <a:srgbClr val="FA8550">
                <a:shade val="50000"/>
              </a:srgbClr>
            </a:lnRef>
            <a:fillRef idx="1">
              <a:srgbClr val="FA8550"/>
            </a:fillRef>
            <a:effectRef idx="0">
              <a:srgbClr val="FA8550"/>
            </a:effectRef>
            <a:fontRef idx="minor">
              <a:sysClr val="window" lastClr="FFFFFF"/>
            </a:fontRef>
          </p:style>
          <p:txBody>
            <a:bodyPr tIns="0" rIns="72000" rtlCol="0" anchor="ctr">
              <a:normAutofit/>
            </a:bodyPr>
            <a:lstStyle/>
            <a:p>
              <a:pPr algn="ctr"/>
              <a:endParaRPr lang="zh-CN" altLang="en-US" dirty="0">
                <a:solidFill>
                  <a:sysClr val="window" lastClr="FFFFFF"/>
                </a:solidFill>
                <a:latin typeface="微软雅黑" panose="020B0503020204020204" pitchFamily="34" charset="-122"/>
                <a:cs typeface="微软雅黑" panose="020B0503020204020204" pitchFamily="34" charset="-122"/>
              </a:endParaRPr>
            </a:p>
          </p:txBody>
        </p:sp>
      </p:grpSp>
      <p:grpSp>
        <p:nvGrpSpPr>
          <p:cNvPr id="52" name="组合 51"/>
          <p:cNvGrpSpPr/>
          <p:nvPr>
            <p:custDataLst>
              <p:tags r:id="rId6"/>
            </p:custDataLst>
          </p:nvPr>
        </p:nvGrpSpPr>
        <p:grpSpPr>
          <a:xfrm>
            <a:off x="7833716" y="3439924"/>
            <a:ext cx="2657399" cy="2236976"/>
            <a:chOff x="5248275" y="2227074"/>
            <a:chExt cx="2657399" cy="2236976"/>
          </a:xfrm>
          <a:solidFill>
            <a:schemeClr val="tx2"/>
          </a:solidFill>
        </p:grpSpPr>
        <p:sp>
          <p:nvSpPr>
            <p:cNvPr id="53" name="任意多边形 52"/>
            <p:cNvSpPr/>
            <p:nvPr>
              <p:custDataLst>
                <p:tags r:id="rId7"/>
              </p:custDataLst>
            </p:nvPr>
          </p:nvSpPr>
          <p:spPr>
            <a:xfrm>
              <a:off x="5248275" y="2444750"/>
              <a:ext cx="2495550" cy="2019300"/>
            </a:xfrm>
            <a:custGeom>
              <a:avLst/>
              <a:gdLst>
                <a:gd name="connsiteX0" fmla="*/ 0 w 2495550"/>
                <a:gd name="connsiteY0" fmla="*/ 0 h 2019300"/>
                <a:gd name="connsiteX1" fmla="*/ 2202616 w 2495550"/>
                <a:gd name="connsiteY1" fmla="*/ 0 h 2019300"/>
                <a:gd name="connsiteX2" fmla="*/ 2197612 w 2495550"/>
                <a:gd name="connsiteY2" fmla="*/ 18098 h 2019300"/>
                <a:gd name="connsiteX3" fmla="*/ 2317697 w 2495550"/>
                <a:gd name="connsiteY3" fmla="*/ 215091 h 2019300"/>
                <a:gd name="connsiteX4" fmla="*/ 2478747 w 2495550"/>
                <a:gd name="connsiteY4" fmla="*/ 238724 h 2019300"/>
                <a:gd name="connsiteX5" fmla="*/ 2495550 w 2495550"/>
                <a:gd name="connsiteY5" fmla="*/ 231184 h 2019300"/>
                <a:gd name="connsiteX6" fmla="*/ 2495550 w 2495550"/>
                <a:gd name="connsiteY6" fmla="*/ 2019300 h 2019300"/>
                <a:gd name="connsiteX7" fmla="*/ 0 w 2495550"/>
                <a:gd name="connsiteY7"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550" h="2019300">
                  <a:moveTo>
                    <a:pt x="0" y="0"/>
                  </a:moveTo>
                  <a:lnTo>
                    <a:pt x="2202616" y="0"/>
                  </a:lnTo>
                  <a:lnTo>
                    <a:pt x="2197612" y="18098"/>
                  </a:lnTo>
                  <a:cubicBezTo>
                    <a:pt x="2194031" y="93809"/>
                    <a:pt x="2238877" y="172514"/>
                    <a:pt x="2317697" y="215091"/>
                  </a:cubicBezTo>
                  <a:cubicBezTo>
                    <a:pt x="2370244" y="243476"/>
                    <a:pt x="2427941" y="250429"/>
                    <a:pt x="2478747" y="238724"/>
                  </a:cubicBezTo>
                  <a:lnTo>
                    <a:pt x="2495550" y="231184"/>
                  </a:lnTo>
                  <a:lnTo>
                    <a:pt x="2495550" y="2019300"/>
                  </a:lnTo>
                  <a:lnTo>
                    <a:pt x="0" y="2019300"/>
                  </a:lnTo>
                  <a:close/>
                </a:path>
              </a:pathLst>
            </a:custGeom>
            <a:grpFill/>
            <a:ln>
              <a:noFill/>
            </a:ln>
          </p:spPr>
          <p:style>
            <a:lnRef idx="2">
              <a:srgbClr val="FA8550">
                <a:shade val="50000"/>
              </a:srgbClr>
            </a:lnRef>
            <a:fillRef idx="1">
              <a:srgbClr val="FA8550"/>
            </a:fillRef>
            <a:effectRef idx="0">
              <a:srgbClr val="FA8550"/>
            </a:effectRef>
            <a:fontRef idx="minor">
              <a:sysClr val="window" lastClr="FFFFFF"/>
            </a:fontRef>
          </p:style>
          <p:txBody>
            <a:bodyPr bIns="216000" rtlCol="0" anchor="ctr">
              <a:normAutofit/>
            </a:bodyPr>
            <a:lstStyle/>
            <a:p>
              <a:pPr algn="ctr">
                <a:lnSpc>
                  <a:spcPct val="150000"/>
                </a:lnSpc>
              </a:pPr>
              <a:r>
                <a:rPr lang="zh-CN" altLang="en-US" sz="1400" b="1" dirty="0">
                  <a:solidFill>
                    <a:sysClr val="window" lastClr="FFFFFF"/>
                  </a:solidFill>
                  <a:latin typeface="微软雅黑" panose="020B0503020204020204" pitchFamily="34" charset="-122"/>
                  <a:cs typeface="微软雅黑" panose="020B0503020204020204" pitchFamily="34" charset="-122"/>
                </a:rPr>
                <a:t>在油田建设方面，推广了管道机械化、金属、水泥大件预制化、装配化，提高了效率和质量，可以做到常年施工</a:t>
              </a:r>
            </a:p>
          </p:txBody>
        </p:sp>
        <p:sp>
          <p:nvSpPr>
            <p:cNvPr id="54" name="任意多边形 53"/>
            <p:cNvSpPr/>
            <p:nvPr>
              <p:custDataLst>
                <p:tags r:id="rId8"/>
              </p:custDataLst>
            </p:nvPr>
          </p:nvSpPr>
          <p:spPr>
            <a:xfrm>
              <a:off x="5248275" y="4194043"/>
              <a:ext cx="878136" cy="270007"/>
            </a:xfrm>
            <a:custGeom>
              <a:avLst/>
              <a:gdLst>
                <a:gd name="connsiteX0" fmla="*/ 0 w 878136"/>
                <a:gd name="connsiteY0" fmla="*/ 0 h 270007"/>
                <a:gd name="connsiteX1" fmla="*/ 122728 w 878136"/>
                <a:gd name="connsiteY1" fmla="*/ 20441 h 270007"/>
                <a:gd name="connsiteX2" fmla="*/ 847893 w 878136"/>
                <a:gd name="connsiteY2" fmla="*/ 253580 h 270007"/>
                <a:gd name="connsiteX3" fmla="*/ 878136 w 878136"/>
                <a:gd name="connsiteY3" fmla="*/ 270007 h 270007"/>
                <a:gd name="connsiteX4" fmla="*/ 0 w 878136"/>
                <a:gd name="connsiteY4" fmla="*/ 270007 h 27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136" h="270007">
                  <a:moveTo>
                    <a:pt x="0" y="0"/>
                  </a:moveTo>
                  <a:lnTo>
                    <a:pt x="122728" y="20441"/>
                  </a:lnTo>
                  <a:cubicBezTo>
                    <a:pt x="368915" y="68090"/>
                    <a:pt x="623734" y="144613"/>
                    <a:pt x="847893" y="253580"/>
                  </a:cubicBezTo>
                  <a:lnTo>
                    <a:pt x="878136" y="270007"/>
                  </a:lnTo>
                  <a:lnTo>
                    <a:pt x="0" y="270007"/>
                  </a:lnTo>
                  <a:close/>
                </a:path>
              </a:pathLst>
            </a:custGeom>
            <a:grpFill/>
            <a:ln>
              <a:noFill/>
            </a:ln>
            <a:effectLst>
              <a:outerShdw dir="16500000" sx="49000" sy="49000" algn="ctr" rotWithShape="0">
                <a:srgbClr val="FEFFFF">
                  <a:alpha val="58000"/>
                </a:srgbClr>
              </a:outerShdw>
            </a:effectLst>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77500" lnSpcReduction="20000"/>
            </a:bodyPr>
            <a:lstStyle/>
            <a:p>
              <a:pPr algn="ctr"/>
              <a:endParaRPr lang="zh-CN" altLang="en-US">
                <a:solidFill>
                  <a:sysClr val="window" lastClr="FFFFFF"/>
                </a:solidFill>
                <a:latin typeface="微软雅黑" panose="020B0503020204020204" pitchFamily="34" charset="-122"/>
                <a:cs typeface="微软雅黑" panose="020B0503020204020204" pitchFamily="34" charset="-122"/>
              </a:endParaRPr>
            </a:p>
          </p:txBody>
        </p:sp>
        <p:sp>
          <p:nvSpPr>
            <p:cNvPr id="55" name="任意多边形 54"/>
            <p:cNvSpPr/>
            <p:nvPr>
              <p:custDataLst>
                <p:tags r:id="rId9"/>
              </p:custDataLst>
            </p:nvPr>
          </p:nvSpPr>
          <p:spPr>
            <a:xfrm>
              <a:off x="5423375" y="4161036"/>
              <a:ext cx="2320450" cy="303014"/>
            </a:xfrm>
            <a:custGeom>
              <a:avLst/>
              <a:gdLst>
                <a:gd name="connsiteX0" fmla="*/ 2179509 w 2320450"/>
                <a:gd name="connsiteY0" fmla="*/ 0 h 303014"/>
                <a:gd name="connsiteX1" fmla="*/ 2320450 w 2320450"/>
                <a:gd name="connsiteY1" fmla="*/ 3910 h 303014"/>
                <a:gd name="connsiteX2" fmla="*/ 2320450 w 2320450"/>
                <a:gd name="connsiteY2" fmla="*/ 303014 h 303014"/>
                <a:gd name="connsiteX3" fmla="*/ 0 w 2320450"/>
                <a:gd name="connsiteY3" fmla="*/ 303014 h 303014"/>
                <a:gd name="connsiteX4" fmla="*/ 12478 w 2320450"/>
                <a:gd name="connsiteY4" fmla="*/ 299517 h 303014"/>
                <a:gd name="connsiteX5" fmla="*/ 2179509 w 2320450"/>
                <a:gd name="connsiteY5" fmla="*/ 0 h 30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450" h="303014">
                  <a:moveTo>
                    <a:pt x="2179509" y="0"/>
                  </a:moveTo>
                  <a:lnTo>
                    <a:pt x="2320450" y="3910"/>
                  </a:lnTo>
                  <a:lnTo>
                    <a:pt x="2320450" y="303014"/>
                  </a:lnTo>
                  <a:lnTo>
                    <a:pt x="0" y="303014"/>
                  </a:lnTo>
                  <a:lnTo>
                    <a:pt x="12478" y="299517"/>
                  </a:lnTo>
                  <a:cubicBezTo>
                    <a:pt x="769548" y="105420"/>
                    <a:pt x="1520572" y="2481"/>
                    <a:pt x="2179509" y="0"/>
                  </a:cubicBezTo>
                  <a:close/>
                </a:path>
              </a:pathLst>
            </a:custGeom>
            <a:grpFill/>
            <a:ln>
              <a:noFill/>
            </a:ln>
            <a:effectLst>
              <a:outerShdw dist="38100" dir="5400000" sx="11000" sy="11000" algn="ctr" rotWithShape="0">
                <a:srgbClr val="FEFFFF">
                  <a:alpha val="43000"/>
                </a:srgbClr>
              </a:outerShdw>
            </a:effectLst>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90000" lnSpcReduction="20000"/>
            </a:bodyPr>
            <a:lstStyle/>
            <a:p>
              <a:pPr algn="ctr"/>
              <a:endParaRPr lang="zh-CN" altLang="en-US">
                <a:solidFill>
                  <a:sysClr val="window" lastClr="FFFFFF"/>
                </a:solidFill>
                <a:latin typeface="微软雅黑" panose="020B0503020204020204" pitchFamily="34" charset="-122"/>
                <a:cs typeface="微软雅黑" panose="020B0503020204020204" pitchFamily="34" charset="-122"/>
              </a:endParaRPr>
            </a:p>
          </p:txBody>
        </p:sp>
        <p:sp>
          <p:nvSpPr>
            <p:cNvPr id="56" name="任意多边形 55"/>
            <p:cNvSpPr/>
            <p:nvPr>
              <p:custDataLst>
                <p:tags r:id="rId10"/>
              </p:custDataLst>
            </p:nvPr>
          </p:nvSpPr>
          <p:spPr>
            <a:xfrm>
              <a:off x="7478544" y="2227074"/>
              <a:ext cx="427130" cy="423939"/>
            </a:xfrm>
            <a:custGeom>
              <a:avLst/>
              <a:gdLst>
                <a:gd name="connsiteX0" fmla="*/ 161972 w 427130"/>
                <a:gd name="connsiteY0" fmla="*/ 0 h 423939"/>
                <a:gd name="connsiteX1" fmla="*/ 164098 w 427130"/>
                <a:gd name="connsiteY1" fmla="*/ 173 h 423939"/>
                <a:gd name="connsiteX2" fmla="*/ 166082 w 427130"/>
                <a:gd name="connsiteY2" fmla="*/ 445 h 423939"/>
                <a:gd name="connsiteX3" fmla="*/ 168060 w 427130"/>
                <a:gd name="connsiteY3" fmla="*/ 893 h 423939"/>
                <a:gd name="connsiteX4" fmla="*/ 169927 w 427130"/>
                <a:gd name="connsiteY4" fmla="*/ 1546 h 423939"/>
                <a:gd name="connsiteX5" fmla="*/ 171751 w 427130"/>
                <a:gd name="connsiteY5" fmla="*/ 2443 h 423939"/>
                <a:gd name="connsiteX6" fmla="*/ 173570 w 427130"/>
                <a:gd name="connsiteY6" fmla="*/ 3514 h 423939"/>
                <a:gd name="connsiteX7" fmla="*/ 175208 w 427130"/>
                <a:gd name="connsiteY7" fmla="*/ 4754 h 423939"/>
                <a:gd name="connsiteX8" fmla="*/ 176059 w 427130"/>
                <a:gd name="connsiteY8" fmla="*/ 5480 h 423939"/>
                <a:gd name="connsiteX9" fmla="*/ 176735 w 427130"/>
                <a:gd name="connsiteY9" fmla="*/ 6200 h 423939"/>
                <a:gd name="connsiteX10" fmla="*/ 177481 w 427130"/>
                <a:gd name="connsiteY10" fmla="*/ 6958 h 423939"/>
                <a:gd name="connsiteX11" fmla="*/ 178189 w 427130"/>
                <a:gd name="connsiteY11" fmla="*/ 7784 h 423939"/>
                <a:gd name="connsiteX12" fmla="*/ 179430 w 427130"/>
                <a:gd name="connsiteY12" fmla="*/ 9431 h 423939"/>
                <a:gd name="connsiteX13" fmla="*/ 180523 w 427130"/>
                <a:gd name="connsiteY13" fmla="*/ 11352 h 423939"/>
                <a:gd name="connsiteX14" fmla="*/ 181404 w 427130"/>
                <a:gd name="connsiteY14" fmla="*/ 13337 h 423939"/>
                <a:gd name="connsiteX15" fmla="*/ 182206 w 427130"/>
                <a:gd name="connsiteY15" fmla="*/ 15634 h 423939"/>
                <a:gd name="connsiteX16" fmla="*/ 182870 w 427130"/>
                <a:gd name="connsiteY16" fmla="*/ 17856 h 423939"/>
                <a:gd name="connsiteX17" fmla="*/ 183222 w 427130"/>
                <a:gd name="connsiteY17" fmla="*/ 19999 h 423939"/>
                <a:gd name="connsiteX18" fmla="*/ 183289 w 427130"/>
                <a:gd name="connsiteY18" fmla="*/ 21189 h 423939"/>
                <a:gd name="connsiteX19" fmla="*/ 183362 w 427130"/>
                <a:gd name="connsiteY19" fmla="*/ 22205 h 423939"/>
                <a:gd name="connsiteX20" fmla="*/ 183361 w 427130"/>
                <a:gd name="connsiteY20" fmla="*/ 23358 h 423939"/>
                <a:gd name="connsiteX21" fmla="*/ 183296 w 427130"/>
                <a:gd name="connsiteY21" fmla="*/ 24299 h 423939"/>
                <a:gd name="connsiteX22" fmla="*/ 183226 w 427130"/>
                <a:gd name="connsiteY22" fmla="*/ 25415 h 423939"/>
                <a:gd name="connsiteX23" fmla="*/ 182950 w 427130"/>
                <a:gd name="connsiteY23" fmla="*/ 26420 h 423939"/>
                <a:gd name="connsiteX24" fmla="*/ 182811 w 427130"/>
                <a:gd name="connsiteY24" fmla="*/ 27499 h 423939"/>
                <a:gd name="connsiteX25" fmla="*/ 182466 w 427130"/>
                <a:gd name="connsiteY25" fmla="*/ 28466 h 423939"/>
                <a:gd name="connsiteX26" fmla="*/ 182258 w 427130"/>
                <a:gd name="connsiteY26" fmla="*/ 29508 h 423939"/>
                <a:gd name="connsiteX27" fmla="*/ 181807 w 427130"/>
                <a:gd name="connsiteY27" fmla="*/ 30507 h 423939"/>
                <a:gd name="connsiteX28" fmla="*/ 181319 w 427130"/>
                <a:gd name="connsiteY28" fmla="*/ 31574 h 423939"/>
                <a:gd name="connsiteX29" fmla="*/ 180837 w 427130"/>
                <a:gd name="connsiteY29" fmla="*/ 32467 h 423939"/>
                <a:gd name="connsiteX30" fmla="*/ 180392 w 427130"/>
                <a:gd name="connsiteY30" fmla="*/ 33292 h 423939"/>
                <a:gd name="connsiteX31" fmla="*/ 179915 w 427130"/>
                <a:gd name="connsiteY31" fmla="*/ 34010 h 423939"/>
                <a:gd name="connsiteX32" fmla="*/ 178717 w 427130"/>
                <a:gd name="connsiteY32" fmla="*/ 35405 h 423939"/>
                <a:gd name="connsiteX33" fmla="*/ 177383 w 427130"/>
                <a:gd name="connsiteY33" fmla="*/ 36725 h 423939"/>
                <a:gd name="connsiteX34" fmla="*/ 175805 w 427130"/>
                <a:gd name="connsiteY34" fmla="*/ 38003 h 423939"/>
                <a:gd name="connsiteX35" fmla="*/ 174089 w 427130"/>
                <a:gd name="connsiteY35" fmla="*/ 39206 h 423939"/>
                <a:gd name="connsiteX36" fmla="*/ 172130 w 427130"/>
                <a:gd name="connsiteY36" fmla="*/ 40367 h 423939"/>
                <a:gd name="connsiteX37" fmla="*/ 169897 w 427130"/>
                <a:gd name="connsiteY37" fmla="*/ 41379 h 423939"/>
                <a:gd name="connsiteX38" fmla="*/ 167525 w 427130"/>
                <a:gd name="connsiteY38" fmla="*/ 42317 h 423939"/>
                <a:gd name="connsiteX39" fmla="*/ 161052 w 427130"/>
                <a:gd name="connsiteY39" fmla="*/ 44767 h 423939"/>
                <a:gd name="connsiteX40" fmla="*/ 155289 w 427130"/>
                <a:gd name="connsiteY40" fmla="*/ 46890 h 423939"/>
                <a:gd name="connsiteX41" fmla="*/ 150446 w 427130"/>
                <a:gd name="connsiteY41" fmla="*/ 48623 h 423939"/>
                <a:gd name="connsiteX42" fmla="*/ 146424 w 427130"/>
                <a:gd name="connsiteY42" fmla="*/ 49823 h 423939"/>
                <a:gd name="connsiteX43" fmla="*/ 143020 w 427130"/>
                <a:gd name="connsiteY43" fmla="*/ 51357 h 423939"/>
                <a:gd name="connsiteX44" fmla="*/ 139648 w 427130"/>
                <a:gd name="connsiteY44" fmla="*/ 52996 h 423939"/>
                <a:gd name="connsiteX45" fmla="*/ 136414 w 427130"/>
                <a:gd name="connsiteY45" fmla="*/ 54711 h 423939"/>
                <a:gd name="connsiteX46" fmla="*/ 133111 w 427130"/>
                <a:gd name="connsiteY46" fmla="*/ 56388 h 423939"/>
                <a:gd name="connsiteX47" fmla="*/ 129982 w 427130"/>
                <a:gd name="connsiteY47" fmla="*/ 58070 h 423939"/>
                <a:gd name="connsiteX48" fmla="*/ 126816 w 427130"/>
                <a:gd name="connsiteY48" fmla="*/ 59821 h 423939"/>
                <a:gd name="connsiteX49" fmla="*/ 123751 w 427130"/>
                <a:gd name="connsiteY49" fmla="*/ 61716 h 423939"/>
                <a:gd name="connsiteX50" fmla="*/ 120754 w 427130"/>
                <a:gd name="connsiteY50" fmla="*/ 63647 h 423939"/>
                <a:gd name="connsiteX51" fmla="*/ 117758 w 427130"/>
                <a:gd name="connsiteY51" fmla="*/ 65578 h 423939"/>
                <a:gd name="connsiteX52" fmla="*/ 114793 w 427130"/>
                <a:gd name="connsiteY52" fmla="*/ 67616 h 423939"/>
                <a:gd name="connsiteX53" fmla="*/ 112002 w 427130"/>
                <a:gd name="connsiteY53" fmla="*/ 69658 h 423939"/>
                <a:gd name="connsiteX54" fmla="*/ 109243 w 427130"/>
                <a:gd name="connsiteY54" fmla="*/ 71807 h 423939"/>
                <a:gd name="connsiteX55" fmla="*/ 106416 w 427130"/>
                <a:gd name="connsiteY55" fmla="*/ 73918 h 423939"/>
                <a:gd name="connsiteX56" fmla="*/ 103689 w 427130"/>
                <a:gd name="connsiteY56" fmla="*/ 76173 h 423939"/>
                <a:gd name="connsiteX57" fmla="*/ 101030 w 427130"/>
                <a:gd name="connsiteY57" fmla="*/ 78464 h 423939"/>
                <a:gd name="connsiteX58" fmla="*/ 98441 w 427130"/>
                <a:gd name="connsiteY58" fmla="*/ 80793 h 423939"/>
                <a:gd name="connsiteX59" fmla="*/ 95920 w 427130"/>
                <a:gd name="connsiteY59" fmla="*/ 83159 h 423939"/>
                <a:gd name="connsiteX60" fmla="*/ 93430 w 427130"/>
                <a:gd name="connsiteY60" fmla="*/ 85630 h 423939"/>
                <a:gd name="connsiteX61" fmla="*/ 90972 w 427130"/>
                <a:gd name="connsiteY61" fmla="*/ 88208 h 423939"/>
                <a:gd name="connsiteX62" fmla="*/ 88589 w 427130"/>
                <a:gd name="connsiteY62" fmla="*/ 90648 h 423939"/>
                <a:gd name="connsiteX63" fmla="*/ 86163 w 427130"/>
                <a:gd name="connsiteY63" fmla="*/ 93331 h 423939"/>
                <a:gd name="connsiteX64" fmla="*/ 83948 w 427130"/>
                <a:gd name="connsiteY64" fmla="*/ 95951 h 423939"/>
                <a:gd name="connsiteX65" fmla="*/ 81628 w 427130"/>
                <a:gd name="connsiteY65" fmla="*/ 98603 h 423939"/>
                <a:gd name="connsiteX66" fmla="*/ 79583 w 427130"/>
                <a:gd name="connsiteY66" fmla="*/ 101403 h 423939"/>
                <a:gd name="connsiteX67" fmla="*/ 77432 w 427130"/>
                <a:gd name="connsiteY67" fmla="*/ 104235 h 423939"/>
                <a:gd name="connsiteX68" fmla="*/ 75280 w 427130"/>
                <a:gd name="connsiteY68" fmla="*/ 107067 h 423939"/>
                <a:gd name="connsiteX69" fmla="*/ 73230 w 427130"/>
                <a:gd name="connsiteY69" fmla="*/ 110041 h 423939"/>
                <a:gd name="connsiteX70" fmla="*/ 71322 w 427130"/>
                <a:gd name="connsiteY70" fmla="*/ 112916 h 423939"/>
                <a:gd name="connsiteX71" fmla="*/ 69408 w 427130"/>
                <a:gd name="connsiteY71" fmla="*/ 115965 h 423939"/>
                <a:gd name="connsiteX72" fmla="*/ 67527 w 427130"/>
                <a:gd name="connsiteY72" fmla="*/ 119120 h 423939"/>
                <a:gd name="connsiteX73" fmla="*/ 65719 w 427130"/>
                <a:gd name="connsiteY73" fmla="*/ 122137 h 423939"/>
                <a:gd name="connsiteX74" fmla="*/ 63975 w 427130"/>
                <a:gd name="connsiteY74" fmla="*/ 125366 h 423939"/>
                <a:gd name="connsiteX75" fmla="*/ 61859 w 427130"/>
                <a:gd name="connsiteY75" fmla="*/ 129282 h 423939"/>
                <a:gd name="connsiteX76" fmla="*/ 59919 w 427130"/>
                <a:gd name="connsiteY76" fmla="*/ 133204 h 423939"/>
                <a:gd name="connsiteX77" fmla="*/ 58115 w 427130"/>
                <a:gd name="connsiteY77" fmla="*/ 137200 h 423939"/>
                <a:gd name="connsiteX78" fmla="*/ 56312 w 427130"/>
                <a:gd name="connsiteY78" fmla="*/ 141196 h 423939"/>
                <a:gd name="connsiteX79" fmla="*/ 54683 w 427130"/>
                <a:gd name="connsiteY79" fmla="*/ 145198 h 423939"/>
                <a:gd name="connsiteX80" fmla="*/ 53197 w 427130"/>
                <a:gd name="connsiteY80" fmla="*/ 149099 h 423939"/>
                <a:gd name="connsiteX81" fmla="*/ 51706 w 427130"/>
                <a:gd name="connsiteY81" fmla="*/ 153175 h 423939"/>
                <a:gd name="connsiteX82" fmla="*/ 50426 w 427130"/>
                <a:gd name="connsiteY82" fmla="*/ 157187 h 423939"/>
                <a:gd name="connsiteX83" fmla="*/ 49184 w 427130"/>
                <a:gd name="connsiteY83" fmla="*/ 161131 h 423939"/>
                <a:gd name="connsiteX84" fmla="*/ 48110 w 427130"/>
                <a:gd name="connsiteY84" fmla="*/ 165255 h 423939"/>
                <a:gd name="connsiteX85" fmla="*/ 47042 w 427130"/>
                <a:gd name="connsiteY85" fmla="*/ 169205 h 423939"/>
                <a:gd name="connsiteX86" fmla="*/ 46181 w 427130"/>
                <a:gd name="connsiteY86" fmla="*/ 173265 h 423939"/>
                <a:gd name="connsiteX87" fmla="*/ 45351 w 427130"/>
                <a:gd name="connsiteY87" fmla="*/ 177432 h 423939"/>
                <a:gd name="connsiteX88" fmla="*/ 44663 w 427130"/>
                <a:gd name="connsiteY88" fmla="*/ 181498 h 423939"/>
                <a:gd name="connsiteX89" fmla="*/ 44151 w 427130"/>
                <a:gd name="connsiteY89" fmla="*/ 185570 h 423939"/>
                <a:gd name="connsiteX90" fmla="*/ 43707 w 427130"/>
                <a:gd name="connsiteY90" fmla="*/ 189679 h 423939"/>
                <a:gd name="connsiteX91" fmla="*/ 43332 w 427130"/>
                <a:gd name="connsiteY91" fmla="*/ 193826 h 423939"/>
                <a:gd name="connsiteX92" fmla="*/ 42994 w 427130"/>
                <a:gd name="connsiteY92" fmla="*/ 197903 h 423939"/>
                <a:gd name="connsiteX93" fmla="*/ 42899 w 427130"/>
                <a:gd name="connsiteY93" fmla="*/ 202023 h 423939"/>
                <a:gd name="connsiteX94" fmla="*/ 42836 w 427130"/>
                <a:gd name="connsiteY94" fmla="*/ 206249 h 423939"/>
                <a:gd name="connsiteX95" fmla="*/ 42985 w 427130"/>
                <a:gd name="connsiteY95" fmla="*/ 210412 h 423939"/>
                <a:gd name="connsiteX96" fmla="*/ 43133 w 427130"/>
                <a:gd name="connsiteY96" fmla="*/ 214575 h 423939"/>
                <a:gd name="connsiteX97" fmla="*/ 43457 w 427130"/>
                <a:gd name="connsiteY97" fmla="*/ 218743 h 423939"/>
                <a:gd name="connsiteX98" fmla="*/ 43743 w 427130"/>
                <a:gd name="connsiteY98" fmla="*/ 222981 h 423939"/>
                <a:gd name="connsiteX99" fmla="*/ 44240 w 427130"/>
                <a:gd name="connsiteY99" fmla="*/ 227154 h 423939"/>
                <a:gd name="connsiteX100" fmla="*/ 44913 w 427130"/>
                <a:gd name="connsiteY100" fmla="*/ 231334 h 423939"/>
                <a:gd name="connsiteX101" fmla="*/ 45548 w 427130"/>
                <a:gd name="connsiteY101" fmla="*/ 235582 h 423939"/>
                <a:gd name="connsiteX102" fmla="*/ 46427 w 427130"/>
                <a:gd name="connsiteY102" fmla="*/ 239873 h 423939"/>
                <a:gd name="connsiteX103" fmla="*/ 47342 w 427130"/>
                <a:gd name="connsiteY103" fmla="*/ 244095 h 423939"/>
                <a:gd name="connsiteX104" fmla="*/ 48395 w 427130"/>
                <a:gd name="connsiteY104" fmla="*/ 248392 h 423939"/>
                <a:gd name="connsiteX105" fmla="*/ 49517 w 427130"/>
                <a:gd name="connsiteY105" fmla="*/ 252725 h 423939"/>
                <a:gd name="connsiteX106" fmla="*/ 50782 w 427130"/>
                <a:gd name="connsiteY106" fmla="*/ 256959 h 423939"/>
                <a:gd name="connsiteX107" fmla="*/ 52116 w 427130"/>
                <a:gd name="connsiteY107" fmla="*/ 261229 h 423939"/>
                <a:gd name="connsiteX108" fmla="*/ 53486 w 427130"/>
                <a:gd name="connsiteY108" fmla="*/ 265431 h 423939"/>
                <a:gd name="connsiteX109" fmla="*/ 55000 w 427130"/>
                <a:gd name="connsiteY109" fmla="*/ 269532 h 423939"/>
                <a:gd name="connsiteX110" fmla="*/ 56514 w 427130"/>
                <a:gd name="connsiteY110" fmla="*/ 273634 h 423939"/>
                <a:gd name="connsiteX111" fmla="*/ 58276 w 427130"/>
                <a:gd name="connsiteY111" fmla="*/ 277603 h 423939"/>
                <a:gd name="connsiteX112" fmla="*/ 60007 w 427130"/>
                <a:gd name="connsiteY112" fmla="*/ 281467 h 423939"/>
                <a:gd name="connsiteX113" fmla="*/ 61875 w 427130"/>
                <a:gd name="connsiteY113" fmla="*/ 285405 h 423939"/>
                <a:gd name="connsiteX114" fmla="*/ 63749 w 427130"/>
                <a:gd name="connsiteY114" fmla="*/ 289168 h 423939"/>
                <a:gd name="connsiteX115" fmla="*/ 65729 w 427130"/>
                <a:gd name="connsiteY115" fmla="*/ 292900 h 423939"/>
                <a:gd name="connsiteX116" fmla="*/ 67782 w 427130"/>
                <a:gd name="connsiteY116" fmla="*/ 296495 h 423939"/>
                <a:gd name="connsiteX117" fmla="*/ 69974 w 427130"/>
                <a:gd name="connsiteY117" fmla="*/ 300164 h 423939"/>
                <a:gd name="connsiteX118" fmla="*/ 72239 w 427130"/>
                <a:gd name="connsiteY118" fmla="*/ 303695 h 423939"/>
                <a:gd name="connsiteX119" fmla="*/ 74579 w 427130"/>
                <a:gd name="connsiteY119" fmla="*/ 307089 h 423939"/>
                <a:gd name="connsiteX120" fmla="*/ 76988 w 427130"/>
                <a:gd name="connsiteY120" fmla="*/ 310520 h 423939"/>
                <a:gd name="connsiteX121" fmla="*/ 79439 w 427130"/>
                <a:gd name="connsiteY121" fmla="*/ 313708 h 423939"/>
                <a:gd name="connsiteX122" fmla="*/ 82059 w 427130"/>
                <a:gd name="connsiteY122" fmla="*/ 317076 h 423939"/>
                <a:gd name="connsiteX123" fmla="*/ 84685 w 427130"/>
                <a:gd name="connsiteY123" fmla="*/ 320269 h 423939"/>
                <a:gd name="connsiteX124" fmla="*/ 87453 w 427130"/>
                <a:gd name="connsiteY124" fmla="*/ 323362 h 423939"/>
                <a:gd name="connsiteX125" fmla="*/ 90259 w 427130"/>
                <a:gd name="connsiteY125" fmla="*/ 326386 h 423939"/>
                <a:gd name="connsiteX126" fmla="*/ 93102 w 427130"/>
                <a:gd name="connsiteY126" fmla="*/ 329342 h 423939"/>
                <a:gd name="connsiteX127" fmla="*/ 96156 w 427130"/>
                <a:gd name="connsiteY127" fmla="*/ 332235 h 423939"/>
                <a:gd name="connsiteX128" fmla="*/ 99248 w 427130"/>
                <a:gd name="connsiteY128" fmla="*/ 335058 h 423939"/>
                <a:gd name="connsiteX129" fmla="*/ 102408 w 427130"/>
                <a:gd name="connsiteY129" fmla="*/ 337919 h 423939"/>
                <a:gd name="connsiteX130" fmla="*/ 105611 w 427130"/>
                <a:gd name="connsiteY130" fmla="*/ 340537 h 423939"/>
                <a:gd name="connsiteX131" fmla="*/ 108989 w 427130"/>
                <a:gd name="connsiteY131" fmla="*/ 343160 h 423939"/>
                <a:gd name="connsiteX132" fmla="*/ 112298 w 427130"/>
                <a:gd name="connsiteY132" fmla="*/ 345746 h 423939"/>
                <a:gd name="connsiteX133" fmla="*/ 115818 w 427130"/>
                <a:gd name="connsiteY133" fmla="*/ 348269 h 423939"/>
                <a:gd name="connsiteX134" fmla="*/ 119376 w 427130"/>
                <a:gd name="connsiteY134" fmla="*/ 350724 h 423939"/>
                <a:gd name="connsiteX135" fmla="*/ 123040 w 427130"/>
                <a:gd name="connsiteY135" fmla="*/ 353146 h 423939"/>
                <a:gd name="connsiteX136" fmla="*/ 126814 w 427130"/>
                <a:gd name="connsiteY136" fmla="*/ 355363 h 423939"/>
                <a:gd name="connsiteX137" fmla="*/ 130589 w 427130"/>
                <a:gd name="connsiteY137" fmla="*/ 357579 h 423939"/>
                <a:gd name="connsiteX138" fmla="*/ 134539 w 427130"/>
                <a:gd name="connsiteY138" fmla="*/ 359802 h 423939"/>
                <a:gd name="connsiteX139" fmla="*/ 138493 w 427130"/>
                <a:gd name="connsiteY139" fmla="*/ 361849 h 423939"/>
                <a:gd name="connsiteX140" fmla="*/ 142417 w 427130"/>
                <a:gd name="connsiteY140" fmla="*/ 363791 h 423939"/>
                <a:gd name="connsiteX141" fmla="*/ 146340 w 427130"/>
                <a:gd name="connsiteY141" fmla="*/ 365733 h 423939"/>
                <a:gd name="connsiteX142" fmla="*/ 150375 w 427130"/>
                <a:gd name="connsiteY142" fmla="*/ 367468 h 423939"/>
                <a:gd name="connsiteX143" fmla="*/ 154378 w 427130"/>
                <a:gd name="connsiteY143" fmla="*/ 369098 h 423939"/>
                <a:gd name="connsiteX144" fmla="*/ 158349 w 427130"/>
                <a:gd name="connsiteY144" fmla="*/ 370622 h 423939"/>
                <a:gd name="connsiteX145" fmla="*/ 162395 w 427130"/>
                <a:gd name="connsiteY145" fmla="*/ 372009 h 423939"/>
                <a:gd name="connsiteX146" fmla="*/ 166440 w 427130"/>
                <a:gd name="connsiteY146" fmla="*/ 373395 h 423939"/>
                <a:gd name="connsiteX147" fmla="*/ 170386 w 427130"/>
                <a:gd name="connsiteY147" fmla="*/ 374639 h 423939"/>
                <a:gd name="connsiteX148" fmla="*/ 174511 w 427130"/>
                <a:gd name="connsiteY148" fmla="*/ 375714 h 423939"/>
                <a:gd name="connsiteX149" fmla="*/ 178567 w 427130"/>
                <a:gd name="connsiteY149" fmla="*/ 376751 h 423939"/>
                <a:gd name="connsiteX150" fmla="*/ 182661 w 427130"/>
                <a:gd name="connsiteY150" fmla="*/ 377720 h 423939"/>
                <a:gd name="connsiteX151" fmla="*/ 186692 w 427130"/>
                <a:gd name="connsiteY151" fmla="*/ 378477 h 423939"/>
                <a:gd name="connsiteX152" fmla="*/ 190759 w 427130"/>
                <a:gd name="connsiteY152" fmla="*/ 379165 h 423939"/>
                <a:gd name="connsiteX153" fmla="*/ 194864 w 427130"/>
                <a:gd name="connsiteY153" fmla="*/ 379785 h 423939"/>
                <a:gd name="connsiteX154" fmla="*/ 199011 w 427130"/>
                <a:gd name="connsiteY154" fmla="*/ 380162 h 423939"/>
                <a:gd name="connsiteX155" fmla="*/ 203158 w 427130"/>
                <a:gd name="connsiteY155" fmla="*/ 380538 h 423939"/>
                <a:gd name="connsiteX156" fmla="*/ 207237 w 427130"/>
                <a:gd name="connsiteY156" fmla="*/ 380878 h 423939"/>
                <a:gd name="connsiteX157" fmla="*/ 211427 w 427130"/>
                <a:gd name="connsiteY157" fmla="*/ 381011 h 423939"/>
                <a:gd name="connsiteX158" fmla="*/ 215654 w 427130"/>
                <a:gd name="connsiteY158" fmla="*/ 381075 h 423939"/>
                <a:gd name="connsiteX159" fmla="*/ 219743 w 427130"/>
                <a:gd name="connsiteY159" fmla="*/ 381066 h 423939"/>
                <a:gd name="connsiteX160" fmla="*/ 224013 w 427130"/>
                <a:gd name="connsiteY160" fmla="*/ 380887 h 423939"/>
                <a:gd name="connsiteX161" fmla="*/ 228145 w 427130"/>
                <a:gd name="connsiteY161" fmla="*/ 380634 h 423939"/>
                <a:gd name="connsiteX162" fmla="*/ 232352 w 427130"/>
                <a:gd name="connsiteY162" fmla="*/ 380244 h 423939"/>
                <a:gd name="connsiteX163" fmla="*/ 236632 w 427130"/>
                <a:gd name="connsiteY163" fmla="*/ 379716 h 423939"/>
                <a:gd name="connsiteX164" fmla="*/ 240844 w 427130"/>
                <a:gd name="connsiteY164" fmla="*/ 379151 h 423939"/>
                <a:gd name="connsiteX165" fmla="*/ 245024 w 427130"/>
                <a:gd name="connsiteY165" fmla="*/ 378480 h 423939"/>
                <a:gd name="connsiteX166" fmla="*/ 249347 w 427130"/>
                <a:gd name="connsiteY166" fmla="*/ 377709 h 423939"/>
                <a:gd name="connsiteX167" fmla="*/ 253607 w 427130"/>
                <a:gd name="connsiteY167" fmla="*/ 376726 h 423939"/>
                <a:gd name="connsiteX168" fmla="*/ 257830 w 427130"/>
                <a:gd name="connsiteY168" fmla="*/ 375812 h 423939"/>
                <a:gd name="connsiteX169" fmla="*/ 262096 w 427130"/>
                <a:gd name="connsiteY169" fmla="*/ 374655 h 423939"/>
                <a:gd name="connsiteX170" fmla="*/ 266398 w 427130"/>
                <a:gd name="connsiteY170" fmla="*/ 373429 h 423939"/>
                <a:gd name="connsiteX171" fmla="*/ 270669 w 427130"/>
                <a:gd name="connsiteY171" fmla="*/ 372098 h 423939"/>
                <a:gd name="connsiteX172" fmla="*/ 274871 w 427130"/>
                <a:gd name="connsiteY172" fmla="*/ 370729 h 423939"/>
                <a:gd name="connsiteX173" fmla="*/ 279079 w 427130"/>
                <a:gd name="connsiteY173" fmla="*/ 369185 h 423939"/>
                <a:gd name="connsiteX174" fmla="*/ 283112 w 427130"/>
                <a:gd name="connsiteY174" fmla="*/ 367636 h 423939"/>
                <a:gd name="connsiteX175" fmla="*/ 287114 w 427130"/>
                <a:gd name="connsiteY175" fmla="*/ 365982 h 423939"/>
                <a:gd name="connsiteX176" fmla="*/ 291084 w 427130"/>
                <a:gd name="connsiteY176" fmla="*/ 364221 h 423939"/>
                <a:gd name="connsiteX177" fmla="*/ 294948 w 427130"/>
                <a:gd name="connsiteY177" fmla="*/ 362492 h 423939"/>
                <a:gd name="connsiteX178" fmla="*/ 298748 w 427130"/>
                <a:gd name="connsiteY178" fmla="*/ 360551 h 423939"/>
                <a:gd name="connsiteX179" fmla="*/ 302375 w 427130"/>
                <a:gd name="connsiteY179" fmla="*/ 358605 h 423939"/>
                <a:gd name="connsiteX180" fmla="*/ 306075 w 427130"/>
                <a:gd name="connsiteY180" fmla="*/ 356521 h 423939"/>
                <a:gd name="connsiteX181" fmla="*/ 309675 w 427130"/>
                <a:gd name="connsiteY181" fmla="*/ 354295 h 423939"/>
                <a:gd name="connsiteX182" fmla="*/ 313132 w 427130"/>
                <a:gd name="connsiteY182" fmla="*/ 352168 h 423939"/>
                <a:gd name="connsiteX183" fmla="*/ 316632 w 427130"/>
                <a:gd name="connsiteY183" fmla="*/ 349799 h 423939"/>
                <a:gd name="connsiteX184" fmla="*/ 320026 w 427130"/>
                <a:gd name="connsiteY184" fmla="*/ 347461 h 423939"/>
                <a:gd name="connsiteX185" fmla="*/ 323319 w 427130"/>
                <a:gd name="connsiteY185" fmla="*/ 344980 h 423939"/>
                <a:gd name="connsiteX186" fmla="*/ 326581 w 427130"/>
                <a:gd name="connsiteY186" fmla="*/ 342393 h 423939"/>
                <a:gd name="connsiteX187" fmla="*/ 329774 w 427130"/>
                <a:gd name="connsiteY187" fmla="*/ 339769 h 423939"/>
                <a:gd name="connsiteX188" fmla="*/ 332830 w 427130"/>
                <a:gd name="connsiteY188" fmla="*/ 337071 h 423939"/>
                <a:gd name="connsiteX189" fmla="*/ 335923 w 427130"/>
                <a:gd name="connsiteY189" fmla="*/ 334304 h 423939"/>
                <a:gd name="connsiteX190" fmla="*/ 338953 w 427130"/>
                <a:gd name="connsiteY190" fmla="*/ 331325 h 423939"/>
                <a:gd name="connsiteX191" fmla="*/ 341808 w 427130"/>
                <a:gd name="connsiteY191" fmla="*/ 328341 h 423939"/>
                <a:gd name="connsiteX192" fmla="*/ 344594 w 427130"/>
                <a:gd name="connsiteY192" fmla="*/ 325320 h 423939"/>
                <a:gd name="connsiteX193" fmla="*/ 347454 w 427130"/>
                <a:gd name="connsiteY193" fmla="*/ 322161 h 423939"/>
                <a:gd name="connsiteX194" fmla="*/ 350072 w 427130"/>
                <a:gd name="connsiteY194" fmla="*/ 318960 h 423939"/>
                <a:gd name="connsiteX195" fmla="*/ 352763 w 427130"/>
                <a:gd name="connsiteY195" fmla="*/ 315621 h 423939"/>
                <a:gd name="connsiteX196" fmla="*/ 355317 w 427130"/>
                <a:gd name="connsiteY196" fmla="*/ 312208 h 423939"/>
                <a:gd name="connsiteX197" fmla="*/ 357765 w 427130"/>
                <a:gd name="connsiteY197" fmla="*/ 308827 h 423939"/>
                <a:gd name="connsiteX198" fmla="*/ 360219 w 427130"/>
                <a:gd name="connsiteY198" fmla="*/ 305271 h 423939"/>
                <a:gd name="connsiteX199" fmla="*/ 362572 w 427130"/>
                <a:gd name="connsiteY199" fmla="*/ 301572 h 423939"/>
                <a:gd name="connsiteX200" fmla="*/ 364925 w 427130"/>
                <a:gd name="connsiteY200" fmla="*/ 297873 h 423939"/>
                <a:gd name="connsiteX201" fmla="*/ 367141 w 427130"/>
                <a:gd name="connsiteY201" fmla="*/ 294100 h 423939"/>
                <a:gd name="connsiteX202" fmla="*/ 369256 w 427130"/>
                <a:gd name="connsiteY202" fmla="*/ 290183 h 423939"/>
                <a:gd name="connsiteX203" fmla="*/ 370778 w 427130"/>
                <a:gd name="connsiteY203" fmla="*/ 287366 h 423939"/>
                <a:gd name="connsiteX204" fmla="*/ 372194 w 427130"/>
                <a:gd name="connsiteY204" fmla="*/ 284581 h 423939"/>
                <a:gd name="connsiteX205" fmla="*/ 373435 w 427130"/>
                <a:gd name="connsiteY205" fmla="*/ 281790 h 423939"/>
                <a:gd name="connsiteX206" fmla="*/ 374713 w 427130"/>
                <a:gd name="connsiteY206" fmla="*/ 278931 h 423939"/>
                <a:gd name="connsiteX207" fmla="*/ 375817 w 427130"/>
                <a:gd name="connsiteY207" fmla="*/ 276066 h 423939"/>
                <a:gd name="connsiteX208" fmla="*/ 376952 w 427130"/>
                <a:gd name="connsiteY208" fmla="*/ 273306 h 423939"/>
                <a:gd name="connsiteX209" fmla="*/ 377950 w 427130"/>
                <a:gd name="connsiteY209" fmla="*/ 270473 h 423939"/>
                <a:gd name="connsiteX210" fmla="*/ 378879 w 427130"/>
                <a:gd name="connsiteY210" fmla="*/ 267602 h 423939"/>
                <a:gd name="connsiteX211" fmla="*/ 379702 w 427130"/>
                <a:gd name="connsiteY211" fmla="*/ 264763 h 423939"/>
                <a:gd name="connsiteX212" fmla="*/ 380526 w 427130"/>
                <a:gd name="connsiteY212" fmla="*/ 261924 h 423939"/>
                <a:gd name="connsiteX213" fmla="*/ 381211 w 427130"/>
                <a:gd name="connsiteY213" fmla="*/ 259011 h 423939"/>
                <a:gd name="connsiteX214" fmla="*/ 381860 w 427130"/>
                <a:gd name="connsiteY214" fmla="*/ 256166 h 423939"/>
                <a:gd name="connsiteX215" fmla="*/ 382546 w 427130"/>
                <a:gd name="connsiteY215" fmla="*/ 253253 h 423939"/>
                <a:gd name="connsiteX216" fmla="*/ 382951 w 427130"/>
                <a:gd name="connsiteY216" fmla="*/ 250365 h 423939"/>
                <a:gd name="connsiteX217" fmla="*/ 383357 w 427130"/>
                <a:gd name="connsiteY217" fmla="*/ 247478 h 423939"/>
                <a:gd name="connsiteX218" fmla="*/ 383693 w 427130"/>
                <a:gd name="connsiteY218" fmla="*/ 244554 h 423939"/>
                <a:gd name="connsiteX219" fmla="*/ 383924 w 427130"/>
                <a:gd name="connsiteY219" fmla="*/ 241661 h 423939"/>
                <a:gd name="connsiteX220" fmla="*/ 384155 w 427130"/>
                <a:gd name="connsiteY220" fmla="*/ 238768 h 423939"/>
                <a:gd name="connsiteX221" fmla="*/ 384249 w 427130"/>
                <a:gd name="connsiteY221" fmla="*/ 235801 h 423939"/>
                <a:gd name="connsiteX222" fmla="*/ 384305 w 427130"/>
                <a:gd name="connsiteY222" fmla="*/ 232902 h 423939"/>
                <a:gd name="connsiteX223" fmla="*/ 384192 w 427130"/>
                <a:gd name="connsiteY223" fmla="*/ 229824 h 423939"/>
                <a:gd name="connsiteX224" fmla="*/ 384105 w 427130"/>
                <a:gd name="connsiteY224" fmla="*/ 227026 h 423939"/>
                <a:gd name="connsiteX225" fmla="*/ 383924 w 427130"/>
                <a:gd name="connsiteY225" fmla="*/ 223910 h 423939"/>
                <a:gd name="connsiteX226" fmla="*/ 383668 w 427130"/>
                <a:gd name="connsiteY226" fmla="*/ 220932 h 423939"/>
                <a:gd name="connsiteX227" fmla="*/ 383269 w 427130"/>
                <a:gd name="connsiteY227" fmla="*/ 218054 h 423939"/>
                <a:gd name="connsiteX228" fmla="*/ 382839 w 427130"/>
                <a:gd name="connsiteY228" fmla="*/ 215070 h 423939"/>
                <a:gd name="connsiteX229" fmla="*/ 382340 w 427130"/>
                <a:gd name="connsiteY229" fmla="*/ 212049 h 423939"/>
                <a:gd name="connsiteX230" fmla="*/ 381772 w 427130"/>
                <a:gd name="connsiteY230" fmla="*/ 208991 h 423939"/>
                <a:gd name="connsiteX231" fmla="*/ 381167 w 427130"/>
                <a:gd name="connsiteY231" fmla="*/ 206002 h 423939"/>
                <a:gd name="connsiteX232" fmla="*/ 380456 w 427130"/>
                <a:gd name="connsiteY232" fmla="*/ 203044 h 423939"/>
                <a:gd name="connsiteX233" fmla="*/ 379645 w 427130"/>
                <a:gd name="connsiteY233" fmla="*/ 199943 h 423939"/>
                <a:gd name="connsiteX234" fmla="*/ 378759 w 427130"/>
                <a:gd name="connsiteY234" fmla="*/ 196980 h 423939"/>
                <a:gd name="connsiteX235" fmla="*/ 377842 w 427130"/>
                <a:gd name="connsiteY235" fmla="*/ 193911 h 423939"/>
                <a:gd name="connsiteX236" fmla="*/ 376851 w 427130"/>
                <a:gd name="connsiteY236" fmla="*/ 190979 h 423939"/>
                <a:gd name="connsiteX237" fmla="*/ 375791 w 427130"/>
                <a:gd name="connsiteY237" fmla="*/ 188010 h 423939"/>
                <a:gd name="connsiteX238" fmla="*/ 374657 w 427130"/>
                <a:gd name="connsiteY238" fmla="*/ 185179 h 423939"/>
                <a:gd name="connsiteX239" fmla="*/ 373523 w 427130"/>
                <a:gd name="connsiteY239" fmla="*/ 182348 h 423939"/>
                <a:gd name="connsiteX240" fmla="*/ 372283 w 427130"/>
                <a:gd name="connsiteY240" fmla="*/ 179548 h 423939"/>
                <a:gd name="connsiteX241" fmla="*/ 371006 w 427130"/>
                <a:gd name="connsiteY241" fmla="*/ 176816 h 423939"/>
                <a:gd name="connsiteX242" fmla="*/ 369586 w 427130"/>
                <a:gd name="connsiteY242" fmla="*/ 174186 h 423939"/>
                <a:gd name="connsiteX243" fmla="*/ 368203 w 427130"/>
                <a:gd name="connsiteY243" fmla="*/ 171486 h 423939"/>
                <a:gd name="connsiteX244" fmla="*/ 366708 w 427130"/>
                <a:gd name="connsiteY244" fmla="*/ 168993 h 423939"/>
                <a:gd name="connsiteX245" fmla="*/ 365182 w 427130"/>
                <a:gd name="connsiteY245" fmla="*/ 166393 h 423939"/>
                <a:gd name="connsiteX246" fmla="*/ 363582 w 427130"/>
                <a:gd name="connsiteY246" fmla="*/ 163931 h 423939"/>
                <a:gd name="connsiteX247" fmla="*/ 361982 w 427130"/>
                <a:gd name="connsiteY247" fmla="*/ 161469 h 423939"/>
                <a:gd name="connsiteX248" fmla="*/ 360239 w 427130"/>
                <a:gd name="connsiteY248" fmla="*/ 159108 h 423939"/>
                <a:gd name="connsiteX249" fmla="*/ 358427 w 427130"/>
                <a:gd name="connsiteY249" fmla="*/ 156709 h 423939"/>
                <a:gd name="connsiteX250" fmla="*/ 356647 w 427130"/>
                <a:gd name="connsiteY250" fmla="*/ 154416 h 423939"/>
                <a:gd name="connsiteX251" fmla="*/ 354761 w 427130"/>
                <a:gd name="connsiteY251" fmla="*/ 152155 h 423939"/>
                <a:gd name="connsiteX252" fmla="*/ 352800 w 427130"/>
                <a:gd name="connsiteY252" fmla="*/ 150031 h 423939"/>
                <a:gd name="connsiteX253" fmla="*/ 350808 w 427130"/>
                <a:gd name="connsiteY253" fmla="*/ 147801 h 423939"/>
                <a:gd name="connsiteX254" fmla="*/ 348742 w 427130"/>
                <a:gd name="connsiteY254" fmla="*/ 145709 h 423939"/>
                <a:gd name="connsiteX255" fmla="*/ 346676 w 427130"/>
                <a:gd name="connsiteY255" fmla="*/ 143616 h 423939"/>
                <a:gd name="connsiteX256" fmla="*/ 344467 w 427130"/>
                <a:gd name="connsiteY256" fmla="*/ 141624 h 423939"/>
                <a:gd name="connsiteX257" fmla="*/ 342258 w 427130"/>
                <a:gd name="connsiteY257" fmla="*/ 139632 h 423939"/>
                <a:gd name="connsiteX258" fmla="*/ 339906 w 427130"/>
                <a:gd name="connsiteY258" fmla="*/ 137740 h 423939"/>
                <a:gd name="connsiteX259" fmla="*/ 337554 w 427130"/>
                <a:gd name="connsiteY259" fmla="*/ 135849 h 423939"/>
                <a:gd name="connsiteX260" fmla="*/ 337526 w 427130"/>
                <a:gd name="connsiteY260" fmla="*/ 135828 h 423939"/>
                <a:gd name="connsiteX261" fmla="*/ 350133 w 427130"/>
                <a:gd name="connsiteY261" fmla="*/ 154528 h 423939"/>
                <a:gd name="connsiteX262" fmla="*/ 360214 w 427130"/>
                <a:gd name="connsiteY262" fmla="*/ 204460 h 423939"/>
                <a:gd name="connsiteX263" fmla="*/ 231934 w 427130"/>
                <a:gd name="connsiteY263" fmla="*/ 332740 h 423939"/>
                <a:gd name="connsiteX264" fmla="*/ 182002 w 427130"/>
                <a:gd name="connsiteY264" fmla="*/ 322659 h 423939"/>
                <a:gd name="connsiteX265" fmla="*/ 156833 w 427130"/>
                <a:gd name="connsiteY265" fmla="*/ 305690 h 423939"/>
                <a:gd name="connsiteX266" fmla="*/ 154907 w 427130"/>
                <a:gd name="connsiteY266" fmla="*/ 304507 h 423939"/>
                <a:gd name="connsiteX267" fmla="*/ 152512 w 427130"/>
                <a:gd name="connsiteY267" fmla="*/ 302858 h 423939"/>
                <a:gd name="connsiteX268" fmla="*/ 150149 w 427130"/>
                <a:gd name="connsiteY268" fmla="*/ 301316 h 423939"/>
                <a:gd name="connsiteX269" fmla="*/ 147792 w 427130"/>
                <a:gd name="connsiteY269" fmla="*/ 299598 h 423939"/>
                <a:gd name="connsiteX270" fmla="*/ 147758 w 427130"/>
                <a:gd name="connsiteY270" fmla="*/ 299572 h 423939"/>
                <a:gd name="connsiteX271" fmla="*/ 141227 w 427130"/>
                <a:gd name="connsiteY271" fmla="*/ 295168 h 423939"/>
                <a:gd name="connsiteX272" fmla="*/ 139887 w 427130"/>
                <a:gd name="connsiteY272" fmla="*/ 293181 h 423939"/>
                <a:gd name="connsiteX273" fmla="*/ 139171 w 427130"/>
                <a:gd name="connsiteY273" fmla="*/ 292545 h 423939"/>
                <a:gd name="connsiteX274" fmla="*/ 137100 w 427130"/>
                <a:gd name="connsiteY274" fmla="*/ 290628 h 423939"/>
                <a:gd name="connsiteX275" fmla="*/ 135097 w 427130"/>
                <a:gd name="connsiteY275" fmla="*/ 288747 h 423939"/>
                <a:gd name="connsiteX276" fmla="*/ 133168 w 427130"/>
                <a:gd name="connsiteY276" fmla="*/ 286729 h 423939"/>
                <a:gd name="connsiteX277" fmla="*/ 131308 w 427130"/>
                <a:gd name="connsiteY277" fmla="*/ 284748 h 423939"/>
                <a:gd name="connsiteX278" fmla="*/ 129522 w 427130"/>
                <a:gd name="connsiteY278" fmla="*/ 282629 h 423939"/>
                <a:gd name="connsiteX279" fmla="*/ 127736 w 427130"/>
                <a:gd name="connsiteY279" fmla="*/ 280511 h 423939"/>
                <a:gd name="connsiteX280" fmla="*/ 126057 w 427130"/>
                <a:gd name="connsiteY280" fmla="*/ 278361 h 423939"/>
                <a:gd name="connsiteX281" fmla="*/ 124414 w 427130"/>
                <a:gd name="connsiteY281" fmla="*/ 276142 h 423939"/>
                <a:gd name="connsiteX282" fmla="*/ 122771 w 427130"/>
                <a:gd name="connsiteY282" fmla="*/ 273924 h 423939"/>
                <a:gd name="connsiteX283" fmla="*/ 121271 w 427130"/>
                <a:gd name="connsiteY283" fmla="*/ 271605 h 423939"/>
                <a:gd name="connsiteX284" fmla="*/ 119771 w 427130"/>
                <a:gd name="connsiteY284" fmla="*/ 269286 h 423939"/>
                <a:gd name="connsiteX285" fmla="*/ 118309 w 427130"/>
                <a:gd name="connsiteY285" fmla="*/ 266898 h 423939"/>
                <a:gd name="connsiteX286" fmla="*/ 117021 w 427130"/>
                <a:gd name="connsiteY286" fmla="*/ 264516 h 423939"/>
                <a:gd name="connsiteX287" fmla="*/ 115632 w 427130"/>
                <a:gd name="connsiteY287" fmla="*/ 261991 h 423939"/>
                <a:gd name="connsiteX288" fmla="*/ 114349 w 427130"/>
                <a:gd name="connsiteY288" fmla="*/ 259434 h 423939"/>
                <a:gd name="connsiteX289" fmla="*/ 113204 w 427130"/>
                <a:gd name="connsiteY289" fmla="*/ 256952 h 423939"/>
                <a:gd name="connsiteX290" fmla="*/ 111959 w 427130"/>
                <a:gd name="connsiteY290" fmla="*/ 254327 h 423939"/>
                <a:gd name="connsiteX291" fmla="*/ 110856 w 427130"/>
                <a:gd name="connsiteY291" fmla="*/ 251601 h 423939"/>
                <a:gd name="connsiteX292" fmla="*/ 109891 w 427130"/>
                <a:gd name="connsiteY292" fmla="*/ 248950 h 423939"/>
                <a:gd name="connsiteX293" fmla="*/ 108857 w 427130"/>
                <a:gd name="connsiteY293" fmla="*/ 246261 h 423939"/>
                <a:gd name="connsiteX294" fmla="*/ 107898 w 427130"/>
                <a:gd name="connsiteY294" fmla="*/ 243435 h 423939"/>
                <a:gd name="connsiteX295" fmla="*/ 107007 w 427130"/>
                <a:gd name="connsiteY295" fmla="*/ 240647 h 423939"/>
                <a:gd name="connsiteX296" fmla="*/ 106259 w 427130"/>
                <a:gd name="connsiteY296" fmla="*/ 237757 h 423939"/>
                <a:gd name="connsiteX297" fmla="*/ 105474 w 427130"/>
                <a:gd name="connsiteY297" fmla="*/ 234937 h 423939"/>
                <a:gd name="connsiteX298" fmla="*/ 104832 w 427130"/>
                <a:gd name="connsiteY298" fmla="*/ 232017 h 423939"/>
                <a:gd name="connsiteX299" fmla="*/ 104184 w 427130"/>
                <a:gd name="connsiteY299" fmla="*/ 229270 h 423939"/>
                <a:gd name="connsiteX300" fmla="*/ 103611 w 427130"/>
                <a:gd name="connsiteY300" fmla="*/ 226387 h 423939"/>
                <a:gd name="connsiteX301" fmla="*/ 103244 w 427130"/>
                <a:gd name="connsiteY301" fmla="*/ 223615 h 423939"/>
                <a:gd name="connsiteX302" fmla="*/ 102808 w 427130"/>
                <a:gd name="connsiteY302" fmla="*/ 220806 h 423939"/>
                <a:gd name="connsiteX303" fmla="*/ 102478 w 427130"/>
                <a:gd name="connsiteY303" fmla="*/ 217965 h 423939"/>
                <a:gd name="connsiteX304" fmla="*/ 102179 w 427130"/>
                <a:gd name="connsiteY304" fmla="*/ 215230 h 423939"/>
                <a:gd name="connsiteX305" fmla="*/ 102093 w 427130"/>
                <a:gd name="connsiteY305" fmla="*/ 212432 h 423939"/>
                <a:gd name="connsiteX306" fmla="*/ 101937 w 427130"/>
                <a:gd name="connsiteY306" fmla="*/ 209596 h 423939"/>
                <a:gd name="connsiteX307" fmla="*/ 101919 w 427130"/>
                <a:gd name="connsiteY307" fmla="*/ 206835 h 423939"/>
                <a:gd name="connsiteX308" fmla="*/ 101901 w 427130"/>
                <a:gd name="connsiteY308" fmla="*/ 204074 h 423939"/>
                <a:gd name="connsiteX309" fmla="*/ 101989 w 427130"/>
                <a:gd name="connsiteY309" fmla="*/ 201282 h 423939"/>
                <a:gd name="connsiteX310" fmla="*/ 102109 w 427130"/>
                <a:gd name="connsiteY310" fmla="*/ 198595 h 423939"/>
                <a:gd name="connsiteX311" fmla="*/ 102403 w 427130"/>
                <a:gd name="connsiteY311" fmla="*/ 195914 h 423939"/>
                <a:gd name="connsiteX312" fmla="*/ 102771 w 427130"/>
                <a:gd name="connsiteY312" fmla="*/ 193095 h 423939"/>
                <a:gd name="connsiteX313" fmla="*/ 103171 w 427130"/>
                <a:gd name="connsiteY313" fmla="*/ 190382 h 423939"/>
                <a:gd name="connsiteX314" fmla="*/ 103571 w 427130"/>
                <a:gd name="connsiteY314" fmla="*/ 187670 h 423939"/>
                <a:gd name="connsiteX315" fmla="*/ 104108 w 427130"/>
                <a:gd name="connsiteY315" fmla="*/ 185031 h 423939"/>
                <a:gd name="connsiteX316" fmla="*/ 104683 w 427130"/>
                <a:gd name="connsiteY316" fmla="*/ 182324 h 423939"/>
                <a:gd name="connsiteX317" fmla="*/ 105395 w 427130"/>
                <a:gd name="connsiteY317" fmla="*/ 179691 h 423939"/>
                <a:gd name="connsiteX318" fmla="*/ 106144 w 427130"/>
                <a:gd name="connsiteY318" fmla="*/ 176989 h 423939"/>
                <a:gd name="connsiteX319" fmla="*/ 106893 w 427130"/>
                <a:gd name="connsiteY319" fmla="*/ 174288 h 423939"/>
                <a:gd name="connsiteX320" fmla="*/ 107779 w 427130"/>
                <a:gd name="connsiteY320" fmla="*/ 171660 h 423939"/>
                <a:gd name="connsiteX321" fmla="*/ 108703 w 427130"/>
                <a:gd name="connsiteY321" fmla="*/ 168964 h 423939"/>
                <a:gd name="connsiteX322" fmla="*/ 109764 w 427130"/>
                <a:gd name="connsiteY322" fmla="*/ 166342 h 423939"/>
                <a:gd name="connsiteX323" fmla="*/ 110794 w 427130"/>
                <a:gd name="connsiteY323" fmla="*/ 163614 h 423939"/>
                <a:gd name="connsiteX324" fmla="*/ 111992 w 427130"/>
                <a:gd name="connsiteY324" fmla="*/ 161067 h 423939"/>
                <a:gd name="connsiteX325" fmla="*/ 112774 w 427130"/>
                <a:gd name="connsiteY325" fmla="*/ 159290 h 423939"/>
                <a:gd name="connsiteX326" fmla="*/ 113735 w 427130"/>
                <a:gd name="connsiteY326" fmla="*/ 154528 h 423939"/>
                <a:gd name="connsiteX327" fmla="*/ 141227 w 427130"/>
                <a:gd name="connsiteY327" fmla="*/ 113753 h 423939"/>
                <a:gd name="connsiteX328" fmla="*/ 155306 w 427130"/>
                <a:gd name="connsiteY328" fmla="*/ 104260 h 423939"/>
                <a:gd name="connsiteX329" fmla="*/ 156594 w 427130"/>
                <a:gd name="connsiteY329" fmla="*/ 103153 h 423939"/>
                <a:gd name="connsiteX330" fmla="*/ 159782 w 427130"/>
                <a:gd name="connsiteY330" fmla="*/ 100704 h 423939"/>
                <a:gd name="connsiteX331" fmla="*/ 162964 w 427130"/>
                <a:gd name="connsiteY331" fmla="*/ 98429 h 423939"/>
                <a:gd name="connsiteX332" fmla="*/ 166114 w 427130"/>
                <a:gd name="connsiteY332" fmla="*/ 96048 h 423939"/>
                <a:gd name="connsiteX333" fmla="*/ 169397 w 427130"/>
                <a:gd name="connsiteY333" fmla="*/ 93916 h 423939"/>
                <a:gd name="connsiteX334" fmla="*/ 172785 w 427130"/>
                <a:gd name="connsiteY334" fmla="*/ 91753 h 423939"/>
                <a:gd name="connsiteX335" fmla="*/ 176168 w 427130"/>
                <a:gd name="connsiteY335" fmla="*/ 89764 h 423939"/>
                <a:gd name="connsiteX336" fmla="*/ 179694 w 427130"/>
                <a:gd name="connsiteY336" fmla="*/ 87675 h 423939"/>
                <a:gd name="connsiteX337" fmla="*/ 180677 w 427130"/>
                <a:gd name="connsiteY337" fmla="*/ 87154 h 423939"/>
                <a:gd name="connsiteX338" fmla="*/ 182002 w 427130"/>
                <a:gd name="connsiteY338" fmla="*/ 86261 h 423939"/>
                <a:gd name="connsiteX339" fmla="*/ 182584 w 427130"/>
                <a:gd name="connsiteY339" fmla="*/ 86143 h 423939"/>
                <a:gd name="connsiteX340" fmla="*/ 183177 w 427130"/>
                <a:gd name="connsiteY340" fmla="*/ 85829 h 423939"/>
                <a:gd name="connsiteX341" fmla="*/ 186798 w 427130"/>
                <a:gd name="connsiteY341" fmla="*/ 84057 h 423939"/>
                <a:gd name="connsiteX342" fmla="*/ 190525 w 427130"/>
                <a:gd name="connsiteY342" fmla="*/ 82254 h 423939"/>
                <a:gd name="connsiteX343" fmla="*/ 194315 w 427130"/>
                <a:gd name="connsiteY343" fmla="*/ 80662 h 423939"/>
                <a:gd name="connsiteX344" fmla="*/ 198104 w 427130"/>
                <a:gd name="connsiteY344" fmla="*/ 79070 h 423939"/>
                <a:gd name="connsiteX345" fmla="*/ 201963 w 427130"/>
                <a:gd name="connsiteY345" fmla="*/ 77516 h 423939"/>
                <a:gd name="connsiteX346" fmla="*/ 205922 w 427130"/>
                <a:gd name="connsiteY346" fmla="*/ 76104 h 423939"/>
                <a:gd name="connsiteX347" fmla="*/ 209912 w 427130"/>
                <a:gd name="connsiteY347" fmla="*/ 74799 h 423939"/>
                <a:gd name="connsiteX348" fmla="*/ 214009 w 427130"/>
                <a:gd name="connsiteY348" fmla="*/ 73461 h 423939"/>
                <a:gd name="connsiteX349" fmla="*/ 218062 w 427130"/>
                <a:gd name="connsiteY349" fmla="*/ 72367 h 423939"/>
                <a:gd name="connsiteX350" fmla="*/ 222185 w 427130"/>
                <a:gd name="connsiteY350" fmla="*/ 71310 h 423939"/>
                <a:gd name="connsiteX351" fmla="*/ 226270 w 427130"/>
                <a:gd name="connsiteY351" fmla="*/ 70322 h 423939"/>
                <a:gd name="connsiteX352" fmla="*/ 230281 w 427130"/>
                <a:gd name="connsiteY352" fmla="*/ 69471 h 423939"/>
                <a:gd name="connsiteX353" fmla="*/ 234361 w 427130"/>
                <a:gd name="connsiteY353" fmla="*/ 68658 h 423939"/>
                <a:gd name="connsiteX354" fmla="*/ 238436 w 427130"/>
                <a:gd name="connsiteY354" fmla="*/ 68018 h 423939"/>
                <a:gd name="connsiteX355" fmla="*/ 242436 w 427130"/>
                <a:gd name="connsiteY355" fmla="*/ 67517 h 423939"/>
                <a:gd name="connsiteX356" fmla="*/ 246505 w 427130"/>
                <a:gd name="connsiteY356" fmla="*/ 67052 h 423939"/>
                <a:gd name="connsiteX357" fmla="*/ 250537 w 427130"/>
                <a:gd name="connsiteY357" fmla="*/ 66656 h 423939"/>
                <a:gd name="connsiteX358" fmla="*/ 254494 w 427130"/>
                <a:gd name="connsiteY358" fmla="*/ 66398 h 423939"/>
                <a:gd name="connsiteX359" fmla="*/ 258446 w 427130"/>
                <a:gd name="connsiteY359" fmla="*/ 66314 h 423939"/>
                <a:gd name="connsiteX360" fmla="*/ 262398 w 427130"/>
                <a:gd name="connsiteY360" fmla="*/ 66230 h 423939"/>
                <a:gd name="connsiteX361" fmla="*/ 266451 w 427130"/>
                <a:gd name="connsiteY361" fmla="*/ 66289 h 423939"/>
                <a:gd name="connsiteX362" fmla="*/ 270360 w 427130"/>
                <a:gd name="connsiteY362" fmla="*/ 66448 h 423939"/>
                <a:gd name="connsiteX363" fmla="*/ 274338 w 427130"/>
                <a:gd name="connsiteY363" fmla="*/ 66644 h 423939"/>
                <a:gd name="connsiteX364" fmla="*/ 278274 w 427130"/>
                <a:gd name="connsiteY364" fmla="*/ 67084 h 423939"/>
                <a:gd name="connsiteX365" fmla="*/ 282210 w 427130"/>
                <a:gd name="connsiteY365" fmla="*/ 67524 h 423939"/>
                <a:gd name="connsiteX366" fmla="*/ 286140 w 427130"/>
                <a:gd name="connsiteY366" fmla="*/ 68138 h 423939"/>
                <a:gd name="connsiteX367" fmla="*/ 290107 w 427130"/>
                <a:gd name="connsiteY367" fmla="*/ 68683 h 423939"/>
                <a:gd name="connsiteX368" fmla="*/ 293857 w 427130"/>
                <a:gd name="connsiteY368" fmla="*/ 69466 h 423939"/>
                <a:gd name="connsiteX369" fmla="*/ 297813 w 427130"/>
                <a:gd name="connsiteY369" fmla="*/ 70361 h 423939"/>
                <a:gd name="connsiteX370" fmla="*/ 301732 w 427130"/>
                <a:gd name="connsiteY370" fmla="*/ 71324 h 423939"/>
                <a:gd name="connsiteX371" fmla="*/ 305508 w 427130"/>
                <a:gd name="connsiteY371" fmla="*/ 72388 h 423939"/>
                <a:gd name="connsiteX372" fmla="*/ 309385 w 427130"/>
                <a:gd name="connsiteY372" fmla="*/ 73594 h 423939"/>
                <a:gd name="connsiteX373" fmla="*/ 313156 w 427130"/>
                <a:gd name="connsiteY373" fmla="*/ 74832 h 423939"/>
                <a:gd name="connsiteX374" fmla="*/ 317095 w 427130"/>
                <a:gd name="connsiteY374" fmla="*/ 76250 h 423939"/>
                <a:gd name="connsiteX375" fmla="*/ 320861 w 427130"/>
                <a:gd name="connsiteY375" fmla="*/ 77663 h 423939"/>
                <a:gd name="connsiteX376" fmla="*/ 324726 w 427130"/>
                <a:gd name="connsiteY376" fmla="*/ 79219 h 423939"/>
                <a:gd name="connsiteX377" fmla="*/ 328480 w 427130"/>
                <a:gd name="connsiteY377" fmla="*/ 80980 h 423939"/>
                <a:gd name="connsiteX378" fmla="*/ 332340 w 427130"/>
                <a:gd name="connsiteY378" fmla="*/ 82710 h 423939"/>
                <a:gd name="connsiteX379" fmla="*/ 336126 w 427130"/>
                <a:gd name="connsiteY379" fmla="*/ 84578 h 423939"/>
                <a:gd name="connsiteX380" fmla="*/ 339906 w 427130"/>
                <a:gd name="connsiteY380" fmla="*/ 86620 h 423939"/>
                <a:gd name="connsiteX381" fmla="*/ 343549 w 427130"/>
                <a:gd name="connsiteY381" fmla="*/ 88588 h 423939"/>
                <a:gd name="connsiteX382" fmla="*/ 347255 w 427130"/>
                <a:gd name="connsiteY382" fmla="*/ 90767 h 423939"/>
                <a:gd name="connsiteX383" fmla="*/ 350819 w 427130"/>
                <a:gd name="connsiteY383" fmla="*/ 93047 h 423939"/>
                <a:gd name="connsiteX384" fmla="*/ 354281 w 427130"/>
                <a:gd name="connsiteY384" fmla="*/ 95184 h 423939"/>
                <a:gd name="connsiteX385" fmla="*/ 357702 w 427130"/>
                <a:gd name="connsiteY385" fmla="*/ 97564 h 423939"/>
                <a:gd name="connsiteX386" fmla="*/ 361016 w 427130"/>
                <a:gd name="connsiteY386" fmla="*/ 99975 h 423939"/>
                <a:gd name="connsiteX387" fmla="*/ 364224 w 427130"/>
                <a:gd name="connsiteY387" fmla="*/ 102418 h 423939"/>
                <a:gd name="connsiteX388" fmla="*/ 367464 w 427130"/>
                <a:gd name="connsiteY388" fmla="*/ 104967 h 423939"/>
                <a:gd name="connsiteX389" fmla="*/ 370530 w 427130"/>
                <a:gd name="connsiteY389" fmla="*/ 107511 h 423939"/>
                <a:gd name="connsiteX390" fmla="*/ 373558 w 427130"/>
                <a:gd name="connsiteY390" fmla="*/ 110123 h 423939"/>
                <a:gd name="connsiteX391" fmla="*/ 376444 w 427130"/>
                <a:gd name="connsiteY391" fmla="*/ 112835 h 423939"/>
                <a:gd name="connsiteX392" fmla="*/ 379292 w 427130"/>
                <a:gd name="connsiteY392" fmla="*/ 115617 h 423939"/>
                <a:gd name="connsiteX393" fmla="*/ 382135 w 427130"/>
                <a:gd name="connsiteY393" fmla="*/ 118572 h 423939"/>
                <a:gd name="connsiteX394" fmla="*/ 384772 w 427130"/>
                <a:gd name="connsiteY394" fmla="*/ 121417 h 423939"/>
                <a:gd name="connsiteX395" fmla="*/ 387371 w 427130"/>
                <a:gd name="connsiteY395" fmla="*/ 124330 h 423939"/>
                <a:gd name="connsiteX396" fmla="*/ 389897 w 427130"/>
                <a:gd name="connsiteY396" fmla="*/ 127380 h 423939"/>
                <a:gd name="connsiteX397" fmla="*/ 392422 w 427130"/>
                <a:gd name="connsiteY397" fmla="*/ 130430 h 423939"/>
                <a:gd name="connsiteX398" fmla="*/ 394836 w 427130"/>
                <a:gd name="connsiteY398" fmla="*/ 133687 h 423939"/>
                <a:gd name="connsiteX399" fmla="*/ 397044 w 427130"/>
                <a:gd name="connsiteY399" fmla="*/ 136832 h 423939"/>
                <a:gd name="connsiteX400" fmla="*/ 399315 w 427130"/>
                <a:gd name="connsiteY400" fmla="*/ 140189 h 423939"/>
                <a:gd name="connsiteX401" fmla="*/ 401411 w 427130"/>
                <a:gd name="connsiteY401" fmla="*/ 143540 h 423939"/>
                <a:gd name="connsiteX402" fmla="*/ 403471 w 427130"/>
                <a:gd name="connsiteY402" fmla="*/ 146960 h 423939"/>
                <a:gd name="connsiteX403" fmla="*/ 405456 w 427130"/>
                <a:gd name="connsiteY403" fmla="*/ 150517 h 423939"/>
                <a:gd name="connsiteX404" fmla="*/ 407303 w 427130"/>
                <a:gd name="connsiteY404" fmla="*/ 154000 h 423939"/>
                <a:gd name="connsiteX405" fmla="*/ 409214 w 427130"/>
                <a:gd name="connsiteY405" fmla="*/ 157695 h 423939"/>
                <a:gd name="connsiteX406" fmla="*/ 410882 w 427130"/>
                <a:gd name="connsiteY406" fmla="*/ 161347 h 423939"/>
                <a:gd name="connsiteX407" fmla="*/ 412581 w 427130"/>
                <a:gd name="connsiteY407" fmla="*/ 165105 h 423939"/>
                <a:gd name="connsiteX408" fmla="*/ 414174 w 427130"/>
                <a:gd name="connsiteY408" fmla="*/ 168895 h 423939"/>
                <a:gd name="connsiteX409" fmla="*/ 415662 w 427130"/>
                <a:gd name="connsiteY409" fmla="*/ 172716 h 423939"/>
                <a:gd name="connsiteX410" fmla="*/ 417112 w 427130"/>
                <a:gd name="connsiteY410" fmla="*/ 176606 h 423939"/>
                <a:gd name="connsiteX411" fmla="*/ 418451 w 427130"/>
                <a:gd name="connsiteY411" fmla="*/ 180701 h 423939"/>
                <a:gd name="connsiteX412" fmla="*/ 419722 w 427130"/>
                <a:gd name="connsiteY412" fmla="*/ 184760 h 423939"/>
                <a:gd name="connsiteX413" fmla="*/ 420992 w 427130"/>
                <a:gd name="connsiteY413" fmla="*/ 188819 h 423939"/>
                <a:gd name="connsiteX414" fmla="*/ 421982 w 427130"/>
                <a:gd name="connsiteY414" fmla="*/ 192904 h 423939"/>
                <a:gd name="connsiteX415" fmla="*/ 422972 w 427130"/>
                <a:gd name="connsiteY415" fmla="*/ 196988 h 423939"/>
                <a:gd name="connsiteX416" fmla="*/ 423893 w 427130"/>
                <a:gd name="connsiteY416" fmla="*/ 201036 h 423939"/>
                <a:gd name="connsiteX417" fmla="*/ 424640 w 427130"/>
                <a:gd name="connsiteY417" fmla="*/ 205078 h 423939"/>
                <a:gd name="connsiteX418" fmla="*/ 425243 w 427130"/>
                <a:gd name="connsiteY418" fmla="*/ 209221 h 423939"/>
                <a:gd name="connsiteX419" fmla="*/ 425815 w 427130"/>
                <a:gd name="connsiteY419" fmla="*/ 213257 h 423939"/>
                <a:gd name="connsiteX420" fmla="*/ 426250 w 427130"/>
                <a:gd name="connsiteY420" fmla="*/ 217219 h 423939"/>
                <a:gd name="connsiteX421" fmla="*/ 426684 w 427130"/>
                <a:gd name="connsiteY421" fmla="*/ 221182 h 423939"/>
                <a:gd name="connsiteX422" fmla="*/ 426870 w 427130"/>
                <a:gd name="connsiteY422" fmla="*/ 225276 h 423939"/>
                <a:gd name="connsiteX423" fmla="*/ 427130 w 427130"/>
                <a:gd name="connsiteY423" fmla="*/ 229233 h 423939"/>
                <a:gd name="connsiteX424" fmla="*/ 427110 w 427130"/>
                <a:gd name="connsiteY424" fmla="*/ 233215 h 423939"/>
                <a:gd name="connsiteX425" fmla="*/ 427126 w 427130"/>
                <a:gd name="connsiteY425" fmla="*/ 237129 h 423939"/>
                <a:gd name="connsiteX426" fmla="*/ 426931 w 427130"/>
                <a:gd name="connsiteY426" fmla="*/ 241107 h 423939"/>
                <a:gd name="connsiteX427" fmla="*/ 426630 w 427130"/>
                <a:gd name="connsiteY427" fmla="*/ 245115 h 423939"/>
                <a:gd name="connsiteX428" fmla="*/ 426404 w 427130"/>
                <a:gd name="connsiteY428" fmla="*/ 248987 h 423939"/>
                <a:gd name="connsiteX429" fmla="*/ 425897 w 427130"/>
                <a:gd name="connsiteY429" fmla="*/ 252884 h 423939"/>
                <a:gd name="connsiteX430" fmla="*/ 425352 w 427130"/>
                <a:gd name="connsiteY430" fmla="*/ 256850 h 423939"/>
                <a:gd name="connsiteX431" fmla="*/ 424671 w 427130"/>
                <a:gd name="connsiteY431" fmla="*/ 260742 h 423939"/>
                <a:gd name="connsiteX432" fmla="*/ 423883 w 427130"/>
                <a:gd name="connsiteY432" fmla="*/ 264666 h 423939"/>
                <a:gd name="connsiteX433" fmla="*/ 423096 w 427130"/>
                <a:gd name="connsiteY433" fmla="*/ 268589 h 423939"/>
                <a:gd name="connsiteX434" fmla="*/ 422102 w 427130"/>
                <a:gd name="connsiteY434" fmla="*/ 272401 h 423939"/>
                <a:gd name="connsiteX435" fmla="*/ 421034 w 427130"/>
                <a:gd name="connsiteY435" fmla="*/ 276351 h 423939"/>
                <a:gd name="connsiteX436" fmla="*/ 419866 w 427130"/>
                <a:gd name="connsiteY436" fmla="*/ 280157 h 423939"/>
                <a:gd name="connsiteX437" fmla="*/ 418592 w 427130"/>
                <a:gd name="connsiteY437" fmla="*/ 283995 h 423939"/>
                <a:gd name="connsiteX438" fmla="*/ 417249 w 427130"/>
                <a:gd name="connsiteY438" fmla="*/ 287796 h 423939"/>
                <a:gd name="connsiteX439" fmla="*/ 415800 w 427130"/>
                <a:gd name="connsiteY439" fmla="*/ 291629 h 423939"/>
                <a:gd name="connsiteX440" fmla="*/ 414145 w 427130"/>
                <a:gd name="connsiteY440" fmla="*/ 295350 h 423939"/>
                <a:gd name="connsiteX441" fmla="*/ 412485 w 427130"/>
                <a:gd name="connsiteY441" fmla="*/ 299245 h 423939"/>
                <a:gd name="connsiteX442" fmla="*/ 410724 w 427130"/>
                <a:gd name="connsiteY442" fmla="*/ 302998 h 423939"/>
                <a:gd name="connsiteX443" fmla="*/ 408857 w 427130"/>
                <a:gd name="connsiteY443" fmla="*/ 306782 h 423939"/>
                <a:gd name="connsiteX444" fmla="*/ 406922 w 427130"/>
                <a:gd name="connsiteY444" fmla="*/ 310530 h 423939"/>
                <a:gd name="connsiteX445" fmla="*/ 404181 w 427130"/>
                <a:gd name="connsiteY445" fmla="*/ 315439 h 423939"/>
                <a:gd name="connsiteX446" fmla="*/ 401414 w 427130"/>
                <a:gd name="connsiteY446" fmla="*/ 320068 h 423939"/>
                <a:gd name="connsiteX447" fmla="*/ 398610 w 427130"/>
                <a:gd name="connsiteY447" fmla="*/ 324766 h 423939"/>
                <a:gd name="connsiteX448" fmla="*/ 395600 w 427130"/>
                <a:gd name="connsiteY448" fmla="*/ 329353 h 423939"/>
                <a:gd name="connsiteX449" fmla="*/ 392526 w 427130"/>
                <a:gd name="connsiteY449" fmla="*/ 333728 h 423939"/>
                <a:gd name="connsiteX450" fmla="*/ 389453 w 427130"/>
                <a:gd name="connsiteY450" fmla="*/ 338103 h 423939"/>
                <a:gd name="connsiteX451" fmla="*/ 386279 w 427130"/>
                <a:gd name="connsiteY451" fmla="*/ 342334 h 423939"/>
                <a:gd name="connsiteX452" fmla="*/ 382936 w 427130"/>
                <a:gd name="connsiteY452" fmla="*/ 346386 h 423939"/>
                <a:gd name="connsiteX453" fmla="*/ 379593 w 427130"/>
                <a:gd name="connsiteY453" fmla="*/ 350438 h 423939"/>
                <a:gd name="connsiteX454" fmla="*/ 376150 w 427130"/>
                <a:gd name="connsiteY454" fmla="*/ 354347 h 423939"/>
                <a:gd name="connsiteX455" fmla="*/ 372675 w 427130"/>
                <a:gd name="connsiteY455" fmla="*/ 358150 h 423939"/>
                <a:gd name="connsiteX456" fmla="*/ 369062 w 427130"/>
                <a:gd name="connsiteY456" fmla="*/ 361879 h 423939"/>
                <a:gd name="connsiteX457" fmla="*/ 365244 w 427130"/>
                <a:gd name="connsiteY457" fmla="*/ 365496 h 423939"/>
                <a:gd name="connsiteX458" fmla="*/ 361568 w 427130"/>
                <a:gd name="connsiteY458" fmla="*/ 369013 h 423939"/>
                <a:gd name="connsiteX459" fmla="*/ 357581 w 427130"/>
                <a:gd name="connsiteY459" fmla="*/ 372450 h 423939"/>
                <a:gd name="connsiteX460" fmla="*/ 353704 w 427130"/>
                <a:gd name="connsiteY460" fmla="*/ 375682 h 423939"/>
                <a:gd name="connsiteX461" fmla="*/ 349585 w 427130"/>
                <a:gd name="connsiteY461" fmla="*/ 378870 h 423939"/>
                <a:gd name="connsiteX462" fmla="*/ 345502 w 427130"/>
                <a:gd name="connsiteY462" fmla="*/ 381990 h 423939"/>
                <a:gd name="connsiteX463" fmla="*/ 341250 w 427130"/>
                <a:gd name="connsiteY463" fmla="*/ 384930 h 423939"/>
                <a:gd name="connsiteX464" fmla="*/ 336930 w 427130"/>
                <a:gd name="connsiteY464" fmla="*/ 387832 h 423939"/>
                <a:gd name="connsiteX465" fmla="*/ 332509 w 427130"/>
                <a:gd name="connsiteY465" fmla="*/ 390592 h 423939"/>
                <a:gd name="connsiteX466" fmla="*/ 328057 w 427130"/>
                <a:gd name="connsiteY466" fmla="*/ 393246 h 423939"/>
                <a:gd name="connsiteX467" fmla="*/ 323536 w 427130"/>
                <a:gd name="connsiteY467" fmla="*/ 395862 h 423939"/>
                <a:gd name="connsiteX468" fmla="*/ 318914 w 427130"/>
                <a:gd name="connsiteY468" fmla="*/ 398336 h 423939"/>
                <a:gd name="connsiteX469" fmla="*/ 314087 w 427130"/>
                <a:gd name="connsiteY469" fmla="*/ 400698 h 423939"/>
                <a:gd name="connsiteX470" fmla="*/ 309296 w 427130"/>
                <a:gd name="connsiteY470" fmla="*/ 402992 h 423939"/>
                <a:gd name="connsiteX471" fmla="*/ 304443 w 427130"/>
                <a:gd name="connsiteY471" fmla="*/ 405074 h 423939"/>
                <a:gd name="connsiteX472" fmla="*/ 299483 w 427130"/>
                <a:gd name="connsiteY472" fmla="*/ 407187 h 423939"/>
                <a:gd name="connsiteX473" fmla="*/ 294317 w 427130"/>
                <a:gd name="connsiteY473" fmla="*/ 409190 h 423939"/>
                <a:gd name="connsiteX474" fmla="*/ 289194 w 427130"/>
                <a:gd name="connsiteY474" fmla="*/ 410948 h 423939"/>
                <a:gd name="connsiteX475" fmla="*/ 284002 w 427130"/>
                <a:gd name="connsiteY475" fmla="*/ 412670 h 423939"/>
                <a:gd name="connsiteX476" fmla="*/ 278636 w 427130"/>
                <a:gd name="connsiteY476" fmla="*/ 414386 h 423939"/>
                <a:gd name="connsiteX477" fmla="*/ 273343 w 427130"/>
                <a:gd name="connsiteY477" fmla="*/ 415965 h 423939"/>
                <a:gd name="connsiteX478" fmla="*/ 267919 w 427130"/>
                <a:gd name="connsiteY478" fmla="*/ 417295 h 423939"/>
                <a:gd name="connsiteX479" fmla="*/ 262601 w 427130"/>
                <a:gd name="connsiteY479" fmla="*/ 418594 h 423939"/>
                <a:gd name="connsiteX480" fmla="*/ 257325 w 427130"/>
                <a:gd name="connsiteY480" fmla="*/ 419649 h 423939"/>
                <a:gd name="connsiteX481" fmla="*/ 252049 w 427130"/>
                <a:gd name="connsiteY481" fmla="*/ 420704 h 423939"/>
                <a:gd name="connsiteX482" fmla="*/ 246710 w 427130"/>
                <a:gd name="connsiteY482" fmla="*/ 421548 h 423939"/>
                <a:gd name="connsiteX483" fmla="*/ 241445 w 427130"/>
                <a:gd name="connsiteY483" fmla="*/ 422254 h 423939"/>
                <a:gd name="connsiteX484" fmla="*/ 236149 w 427130"/>
                <a:gd name="connsiteY484" fmla="*/ 422854 h 423939"/>
                <a:gd name="connsiteX485" fmla="*/ 230926 w 427130"/>
                <a:gd name="connsiteY485" fmla="*/ 423317 h 423939"/>
                <a:gd name="connsiteX486" fmla="*/ 225673 w 427130"/>
                <a:gd name="connsiteY486" fmla="*/ 423674 h 423939"/>
                <a:gd name="connsiteX487" fmla="*/ 220493 w 427130"/>
                <a:gd name="connsiteY487" fmla="*/ 423894 h 423939"/>
                <a:gd name="connsiteX488" fmla="*/ 215319 w 427130"/>
                <a:gd name="connsiteY488" fmla="*/ 423939 h 423939"/>
                <a:gd name="connsiteX489" fmla="*/ 210113 w 427130"/>
                <a:gd name="connsiteY489" fmla="*/ 423878 h 423939"/>
                <a:gd name="connsiteX490" fmla="*/ 204913 w 427130"/>
                <a:gd name="connsiteY490" fmla="*/ 423643 h 423939"/>
                <a:gd name="connsiteX491" fmla="*/ 199750 w 427130"/>
                <a:gd name="connsiteY491" fmla="*/ 423339 h 423939"/>
                <a:gd name="connsiteX492" fmla="*/ 194592 w 427130"/>
                <a:gd name="connsiteY492" fmla="*/ 422860 h 423939"/>
                <a:gd name="connsiteX493" fmla="*/ 189509 w 427130"/>
                <a:gd name="connsiteY493" fmla="*/ 422244 h 423939"/>
                <a:gd name="connsiteX494" fmla="*/ 184356 w 427130"/>
                <a:gd name="connsiteY494" fmla="*/ 421591 h 423939"/>
                <a:gd name="connsiteX495" fmla="*/ 179284 w 427130"/>
                <a:gd name="connsiteY495" fmla="*/ 420626 h 423939"/>
                <a:gd name="connsiteX496" fmla="*/ 174106 w 427130"/>
                <a:gd name="connsiteY496" fmla="*/ 419693 h 423939"/>
                <a:gd name="connsiteX497" fmla="*/ 169076 w 427130"/>
                <a:gd name="connsiteY497" fmla="*/ 418485 h 423939"/>
                <a:gd name="connsiteX498" fmla="*/ 164046 w 427130"/>
                <a:gd name="connsiteY498" fmla="*/ 417277 h 423939"/>
                <a:gd name="connsiteX499" fmla="*/ 158953 w 427130"/>
                <a:gd name="connsiteY499" fmla="*/ 415857 h 423939"/>
                <a:gd name="connsiteX500" fmla="*/ 153897 w 427130"/>
                <a:gd name="connsiteY500" fmla="*/ 414368 h 423939"/>
                <a:gd name="connsiteX501" fmla="*/ 148952 w 427130"/>
                <a:gd name="connsiteY501" fmla="*/ 412673 h 423939"/>
                <a:gd name="connsiteX502" fmla="*/ 143976 w 427130"/>
                <a:gd name="connsiteY502" fmla="*/ 410873 h 423939"/>
                <a:gd name="connsiteX503" fmla="*/ 138931 w 427130"/>
                <a:gd name="connsiteY503" fmla="*/ 409035 h 423939"/>
                <a:gd name="connsiteX504" fmla="*/ 133966 w 427130"/>
                <a:gd name="connsiteY504" fmla="*/ 406886 h 423939"/>
                <a:gd name="connsiteX505" fmla="*/ 129001 w 427130"/>
                <a:gd name="connsiteY505" fmla="*/ 404736 h 423939"/>
                <a:gd name="connsiteX506" fmla="*/ 124041 w 427130"/>
                <a:gd name="connsiteY506" fmla="*/ 402412 h 423939"/>
                <a:gd name="connsiteX507" fmla="*/ 119118 w 427130"/>
                <a:gd name="connsiteY507" fmla="*/ 400019 h 423939"/>
                <a:gd name="connsiteX508" fmla="*/ 114169 w 427130"/>
                <a:gd name="connsiteY508" fmla="*/ 397346 h 423939"/>
                <a:gd name="connsiteX509" fmla="*/ 109289 w 427130"/>
                <a:gd name="connsiteY509" fmla="*/ 394710 h 423939"/>
                <a:gd name="connsiteX510" fmla="*/ 104521 w 427130"/>
                <a:gd name="connsiteY510" fmla="*/ 391867 h 423939"/>
                <a:gd name="connsiteX511" fmla="*/ 99926 w 427130"/>
                <a:gd name="connsiteY511" fmla="*/ 389031 h 423939"/>
                <a:gd name="connsiteX512" fmla="*/ 95338 w 427130"/>
                <a:gd name="connsiteY512" fmla="*/ 386020 h 423939"/>
                <a:gd name="connsiteX513" fmla="*/ 90887 w 427130"/>
                <a:gd name="connsiteY513" fmla="*/ 383083 h 423939"/>
                <a:gd name="connsiteX514" fmla="*/ 86584 w 427130"/>
                <a:gd name="connsiteY514" fmla="*/ 379871 h 423939"/>
                <a:gd name="connsiteX515" fmla="*/ 82350 w 427130"/>
                <a:gd name="connsiteY515" fmla="*/ 376696 h 423939"/>
                <a:gd name="connsiteX516" fmla="*/ 78153 w 427130"/>
                <a:gd name="connsiteY516" fmla="*/ 373453 h 423939"/>
                <a:gd name="connsiteX517" fmla="*/ 74136 w 427130"/>
                <a:gd name="connsiteY517" fmla="*/ 370041 h 423939"/>
                <a:gd name="connsiteX518" fmla="*/ 70156 w 427130"/>
                <a:gd name="connsiteY518" fmla="*/ 366560 h 423939"/>
                <a:gd name="connsiteX519" fmla="*/ 66388 w 427130"/>
                <a:gd name="connsiteY519" fmla="*/ 363015 h 423939"/>
                <a:gd name="connsiteX520" fmla="*/ 62658 w 427130"/>
                <a:gd name="connsiteY520" fmla="*/ 359403 h 423939"/>
                <a:gd name="connsiteX521" fmla="*/ 59070 w 427130"/>
                <a:gd name="connsiteY521" fmla="*/ 355689 h 423939"/>
                <a:gd name="connsiteX522" fmla="*/ 55519 w 427130"/>
                <a:gd name="connsiteY522" fmla="*/ 351908 h 423939"/>
                <a:gd name="connsiteX523" fmla="*/ 52111 w 427130"/>
                <a:gd name="connsiteY523" fmla="*/ 348025 h 423939"/>
                <a:gd name="connsiteX524" fmla="*/ 48809 w 427130"/>
                <a:gd name="connsiteY524" fmla="*/ 344112 h 423939"/>
                <a:gd name="connsiteX525" fmla="*/ 45581 w 427130"/>
                <a:gd name="connsiteY525" fmla="*/ 340061 h 423939"/>
                <a:gd name="connsiteX526" fmla="*/ 42496 w 427130"/>
                <a:gd name="connsiteY526" fmla="*/ 335909 h 423939"/>
                <a:gd name="connsiteX527" fmla="*/ 39448 w 427130"/>
                <a:gd name="connsiteY527" fmla="*/ 331689 h 423939"/>
                <a:gd name="connsiteX528" fmla="*/ 36544 w 427130"/>
                <a:gd name="connsiteY528" fmla="*/ 327369 h 423939"/>
                <a:gd name="connsiteX529" fmla="*/ 33745 w 427130"/>
                <a:gd name="connsiteY529" fmla="*/ 323017 h 423939"/>
                <a:gd name="connsiteX530" fmla="*/ 31089 w 427130"/>
                <a:gd name="connsiteY530" fmla="*/ 318564 h 423939"/>
                <a:gd name="connsiteX531" fmla="*/ 28438 w 427130"/>
                <a:gd name="connsiteY531" fmla="*/ 313938 h 423939"/>
                <a:gd name="connsiteX532" fmla="*/ 26031 w 427130"/>
                <a:gd name="connsiteY532" fmla="*/ 309354 h 423939"/>
                <a:gd name="connsiteX533" fmla="*/ 23629 w 427130"/>
                <a:gd name="connsiteY533" fmla="*/ 304595 h 423939"/>
                <a:gd name="connsiteX534" fmla="*/ 21334 w 427130"/>
                <a:gd name="connsiteY534" fmla="*/ 299805 h 423939"/>
                <a:gd name="connsiteX535" fmla="*/ 19112 w 427130"/>
                <a:gd name="connsiteY535" fmla="*/ 294877 h 423939"/>
                <a:gd name="connsiteX536" fmla="*/ 17033 w 427130"/>
                <a:gd name="connsiteY536" fmla="*/ 289849 h 423939"/>
                <a:gd name="connsiteX537" fmla="*/ 15129 w 427130"/>
                <a:gd name="connsiteY537" fmla="*/ 284827 h 423939"/>
                <a:gd name="connsiteX538" fmla="*/ 13194 w 427130"/>
                <a:gd name="connsiteY538" fmla="*/ 279699 h 423939"/>
                <a:gd name="connsiteX539" fmla="*/ 11438 w 427130"/>
                <a:gd name="connsiteY539" fmla="*/ 274402 h 423939"/>
                <a:gd name="connsiteX540" fmla="*/ 9820 w 427130"/>
                <a:gd name="connsiteY540" fmla="*/ 269179 h 423939"/>
                <a:gd name="connsiteX541" fmla="*/ 8244 w 427130"/>
                <a:gd name="connsiteY541" fmla="*/ 263712 h 423939"/>
                <a:gd name="connsiteX542" fmla="*/ 6769 w 427130"/>
                <a:gd name="connsiteY542" fmla="*/ 258389 h 423939"/>
                <a:gd name="connsiteX543" fmla="*/ 5574 w 427130"/>
                <a:gd name="connsiteY543" fmla="*/ 253040 h 423939"/>
                <a:gd name="connsiteX544" fmla="*/ 4411 w 427130"/>
                <a:gd name="connsiteY544" fmla="*/ 247797 h 423939"/>
                <a:gd name="connsiteX545" fmla="*/ 3460 w 427130"/>
                <a:gd name="connsiteY545" fmla="*/ 242490 h 423939"/>
                <a:gd name="connsiteX546" fmla="*/ 2508 w 427130"/>
                <a:gd name="connsiteY546" fmla="*/ 237184 h 423939"/>
                <a:gd name="connsiteX547" fmla="*/ 1731 w 427130"/>
                <a:gd name="connsiteY547" fmla="*/ 231883 h 423939"/>
                <a:gd name="connsiteX548" fmla="*/ 1161 w 427130"/>
                <a:gd name="connsiteY548" fmla="*/ 226693 h 423939"/>
                <a:gd name="connsiteX549" fmla="*/ 696 w 427130"/>
                <a:gd name="connsiteY549" fmla="*/ 221472 h 423939"/>
                <a:gd name="connsiteX550" fmla="*/ 406 w 427130"/>
                <a:gd name="connsiteY550" fmla="*/ 216256 h 423939"/>
                <a:gd name="connsiteX551" fmla="*/ 115 w 427130"/>
                <a:gd name="connsiteY551" fmla="*/ 211041 h 423939"/>
                <a:gd name="connsiteX552" fmla="*/ 0 w 427130"/>
                <a:gd name="connsiteY552" fmla="*/ 205830 h 423939"/>
                <a:gd name="connsiteX553" fmla="*/ 164 w 427130"/>
                <a:gd name="connsiteY553" fmla="*/ 200594 h 423939"/>
                <a:gd name="connsiteX554" fmla="*/ 292 w 427130"/>
                <a:gd name="connsiteY554" fmla="*/ 195427 h 423939"/>
                <a:gd name="connsiteX555" fmla="*/ 557 w 427130"/>
                <a:gd name="connsiteY555" fmla="*/ 190334 h 423939"/>
                <a:gd name="connsiteX556" fmla="*/ 1034 w 427130"/>
                <a:gd name="connsiteY556" fmla="*/ 185178 h 423939"/>
                <a:gd name="connsiteX557" fmla="*/ 1685 w 427130"/>
                <a:gd name="connsiteY557" fmla="*/ 180027 h 423939"/>
                <a:gd name="connsiteX558" fmla="*/ 2368 w 427130"/>
                <a:gd name="connsiteY558" fmla="*/ 174982 h 423939"/>
                <a:gd name="connsiteX559" fmla="*/ 3263 w 427130"/>
                <a:gd name="connsiteY559" fmla="*/ 169874 h 423939"/>
                <a:gd name="connsiteX560" fmla="*/ 4195 w 427130"/>
                <a:gd name="connsiteY560" fmla="*/ 164697 h 423939"/>
                <a:gd name="connsiteX561" fmla="*/ 5333 w 427130"/>
                <a:gd name="connsiteY561" fmla="*/ 159632 h 423939"/>
                <a:gd name="connsiteX562" fmla="*/ 6608 w 427130"/>
                <a:gd name="connsiteY562" fmla="*/ 154641 h 423939"/>
                <a:gd name="connsiteX563" fmla="*/ 7990 w 427130"/>
                <a:gd name="connsiteY563" fmla="*/ 149618 h 423939"/>
                <a:gd name="connsiteX564" fmla="*/ 9477 w 427130"/>
                <a:gd name="connsiteY564" fmla="*/ 144564 h 423939"/>
                <a:gd name="connsiteX565" fmla="*/ 11101 w 427130"/>
                <a:gd name="connsiteY565" fmla="*/ 139584 h 423939"/>
                <a:gd name="connsiteX566" fmla="*/ 12938 w 427130"/>
                <a:gd name="connsiteY566" fmla="*/ 134540 h 423939"/>
                <a:gd name="connsiteX567" fmla="*/ 14874 w 427130"/>
                <a:gd name="connsiteY567" fmla="*/ 129640 h 423939"/>
                <a:gd name="connsiteX568" fmla="*/ 16917 w 427130"/>
                <a:gd name="connsiteY568" fmla="*/ 124708 h 423939"/>
                <a:gd name="connsiteX569" fmla="*/ 19102 w 427130"/>
                <a:gd name="connsiteY569" fmla="*/ 119676 h 423939"/>
                <a:gd name="connsiteX570" fmla="*/ 21357 w 427130"/>
                <a:gd name="connsiteY570" fmla="*/ 114681 h 423939"/>
                <a:gd name="connsiteX571" fmla="*/ 23780 w 427130"/>
                <a:gd name="connsiteY571" fmla="*/ 109867 h 423939"/>
                <a:gd name="connsiteX572" fmla="*/ 26383 w 427130"/>
                <a:gd name="connsiteY572" fmla="*/ 104883 h 423939"/>
                <a:gd name="connsiteX573" fmla="*/ 28901 w 427130"/>
                <a:gd name="connsiteY573" fmla="*/ 100385 h 423939"/>
                <a:gd name="connsiteX574" fmla="*/ 31562 w 427130"/>
                <a:gd name="connsiteY574" fmla="*/ 95788 h 423939"/>
                <a:gd name="connsiteX575" fmla="*/ 34393 w 427130"/>
                <a:gd name="connsiteY575" fmla="*/ 91370 h 423939"/>
                <a:gd name="connsiteX576" fmla="*/ 37254 w 427130"/>
                <a:gd name="connsiteY576" fmla="*/ 87059 h 423939"/>
                <a:gd name="connsiteX577" fmla="*/ 40259 w 427130"/>
                <a:gd name="connsiteY577" fmla="*/ 82647 h 423939"/>
                <a:gd name="connsiteX578" fmla="*/ 43327 w 427130"/>
                <a:gd name="connsiteY578" fmla="*/ 78446 h 423939"/>
                <a:gd name="connsiteX579" fmla="*/ 46533 w 427130"/>
                <a:gd name="connsiteY579" fmla="*/ 74320 h 423939"/>
                <a:gd name="connsiteX580" fmla="*/ 49876 w 427130"/>
                <a:gd name="connsiteY580" fmla="*/ 70268 h 423939"/>
                <a:gd name="connsiteX581" fmla="*/ 53219 w 427130"/>
                <a:gd name="connsiteY581" fmla="*/ 66216 h 423939"/>
                <a:gd name="connsiteX582" fmla="*/ 56805 w 427130"/>
                <a:gd name="connsiteY582" fmla="*/ 62207 h 423939"/>
                <a:gd name="connsiteX583" fmla="*/ 60423 w 427130"/>
                <a:gd name="connsiteY583" fmla="*/ 58304 h 423939"/>
                <a:gd name="connsiteX584" fmla="*/ 64247 w 427130"/>
                <a:gd name="connsiteY584" fmla="*/ 54512 h 423939"/>
                <a:gd name="connsiteX585" fmla="*/ 68034 w 427130"/>
                <a:gd name="connsiteY585" fmla="*/ 50789 h 423939"/>
                <a:gd name="connsiteX586" fmla="*/ 71995 w 427130"/>
                <a:gd name="connsiteY586" fmla="*/ 47071 h 423939"/>
                <a:gd name="connsiteX587" fmla="*/ 76057 w 427130"/>
                <a:gd name="connsiteY587" fmla="*/ 43497 h 423939"/>
                <a:gd name="connsiteX588" fmla="*/ 80331 w 427130"/>
                <a:gd name="connsiteY588" fmla="*/ 39859 h 423939"/>
                <a:gd name="connsiteX589" fmla="*/ 84811 w 427130"/>
                <a:gd name="connsiteY589" fmla="*/ 36332 h 423939"/>
                <a:gd name="connsiteX590" fmla="*/ 89359 w 427130"/>
                <a:gd name="connsiteY590" fmla="*/ 32843 h 423939"/>
                <a:gd name="connsiteX591" fmla="*/ 93796 w 427130"/>
                <a:gd name="connsiteY591" fmla="*/ 29560 h 423939"/>
                <a:gd name="connsiteX592" fmla="*/ 98371 w 427130"/>
                <a:gd name="connsiteY592" fmla="*/ 26351 h 423939"/>
                <a:gd name="connsiteX593" fmla="*/ 102940 w 427130"/>
                <a:gd name="connsiteY593" fmla="*/ 23316 h 423939"/>
                <a:gd name="connsiteX594" fmla="*/ 107604 w 427130"/>
                <a:gd name="connsiteY594" fmla="*/ 20599 h 423939"/>
                <a:gd name="connsiteX595" fmla="*/ 112200 w 427130"/>
                <a:gd name="connsiteY595" fmla="*/ 17845 h 423939"/>
                <a:gd name="connsiteX596" fmla="*/ 116890 w 427130"/>
                <a:gd name="connsiteY596" fmla="*/ 15409 h 423939"/>
                <a:gd name="connsiteX597" fmla="*/ 121580 w 427130"/>
                <a:gd name="connsiteY597" fmla="*/ 12972 h 423939"/>
                <a:gd name="connsiteX598" fmla="*/ 126227 w 427130"/>
                <a:gd name="connsiteY598" fmla="*/ 10779 h 423939"/>
                <a:gd name="connsiteX599" fmla="*/ 131044 w 427130"/>
                <a:gd name="connsiteY599" fmla="*/ 8765 h 423939"/>
                <a:gd name="connsiteX600" fmla="*/ 135824 w 427130"/>
                <a:gd name="connsiteY600" fmla="*/ 6821 h 423939"/>
                <a:gd name="connsiteX601" fmla="*/ 140561 w 427130"/>
                <a:gd name="connsiteY601" fmla="*/ 5120 h 423939"/>
                <a:gd name="connsiteX602" fmla="*/ 145361 w 427130"/>
                <a:gd name="connsiteY602" fmla="*/ 3630 h 423939"/>
                <a:gd name="connsiteX603" fmla="*/ 150161 w 427130"/>
                <a:gd name="connsiteY603" fmla="*/ 2140 h 423939"/>
                <a:gd name="connsiteX604" fmla="*/ 154987 w 427130"/>
                <a:gd name="connsiteY604" fmla="*/ 931 h 423939"/>
                <a:gd name="connsiteX605" fmla="*/ 157485 w 427130"/>
                <a:gd name="connsiteY605" fmla="*/ 417 h 423939"/>
                <a:gd name="connsiteX606" fmla="*/ 159765 w 427130"/>
                <a:gd name="connsiteY606" fmla="*/ 140 h 42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Lst>
              <a:rect l="l" t="t" r="r" b="b"/>
              <a:pathLst>
                <a:path w="427130" h="423939">
                  <a:moveTo>
                    <a:pt x="161972" y="0"/>
                  </a:moveTo>
                  <a:lnTo>
                    <a:pt x="164098" y="173"/>
                  </a:lnTo>
                  <a:lnTo>
                    <a:pt x="166082" y="445"/>
                  </a:lnTo>
                  <a:lnTo>
                    <a:pt x="168060" y="893"/>
                  </a:lnTo>
                  <a:lnTo>
                    <a:pt x="169927" y="1546"/>
                  </a:lnTo>
                  <a:lnTo>
                    <a:pt x="171751" y="2443"/>
                  </a:lnTo>
                  <a:lnTo>
                    <a:pt x="173570" y="3514"/>
                  </a:lnTo>
                  <a:lnTo>
                    <a:pt x="175208" y="4754"/>
                  </a:lnTo>
                  <a:lnTo>
                    <a:pt x="176059" y="5480"/>
                  </a:lnTo>
                  <a:lnTo>
                    <a:pt x="176735" y="6200"/>
                  </a:lnTo>
                  <a:lnTo>
                    <a:pt x="177481" y="6958"/>
                  </a:lnTo>
                  <a:lnTo>
                    <a:pt x="178189" y="7784"/>
                  </a:lnTo>
                  <a:lnTo>
                    <a:pt x="179430" y="9431"/>
                  </a:lnTo>
                  <a:lnTo>
                    <a:pt x="180523" y="11352"/>
                  </a:lnTo>
                  <a:lnTo>
                    <a:pt x="181404" y="13337"/>
                  </a:lnTo>
                  <a:lnTo>
                    <a:pt x="182206" y="15634"/>
                  </a:lnTo>
                  <a:lnTo>
                    <a:pt x="182870" y="17856"/>
                  </a:lnTo>
                  <a:lnTo>
                    <a:pt x="183222" y="19999"/>
                  </a:lnTo>
                  <a:lnTo>
                    <a:pt x="183289" y="21189"/>
                  </a:lnTo>
                  <a:lnTo>
                    <a:pt x="183362" y="22205"/>
                  </a:lnTo>
                  <a:lnTo>
                    <a:pt x="183361" y="23358"/>
                  </a:lnTo>
                  <a:lnTo>
                    <a:pt x="183296" y="24299"/>
                  </a:lnTo>
                  <a:lnTo>
                    <a:pt x="183226" y="25415"/>
                  </a:lnTo>
                  <a:lnTo>
                    <a:pt x="182950" y="26420"/>
                  </a:lnTo>
                  <a:lnTo>
                    <a:pt x="182811" y="27499"/>
                  </a:lnTo>
                  <a:lnTo>
                    <a:pt x="182466" y="28466"/>
                  </a:lnTo>
                  <a:lnTo>
                    <a:pt x="182258" y="29508"/>
                  </a:lnTo>
                  <a:lnTo>
                    <a:pt x="181807" y="30507"/>
                  </a:lnTo>
                  <a:lnTo>
                    <a:pt x="181319" y="31574"/>
                  </a:lnTo>
                  <a:lnTo>
                    <a:pt x="180837" y="32467"/>
                  </a:lnTo>
                  <a:lnTo>
                    <a:pt x="180392" y="33292"/>
                  </a:lnTo>
                  <a:lnTo>
                    <a:pt x="179915" y="34010"/>
                  </a:lnTo>
                  <a:lnTo>
                    <a:pt x="178717" y="35405"/>
                  </a:lnTo>
                  <a:lnTo>
                    <a:pt x="177383" y="36725"/>
                  </a:lnTo>
                  <a:lnTo>
                    <a:pt x="175805" y="38003"/>
                  </a:lnTo>
                  <a:lnTo>
                    <a:pt x="174089" y="39206"/>
                  </a:lnTo>
                  <a:lnTo>
                    <a:pt x="172130" y="40367"/>
                  </a:lnTo>
                  <a:lnTo>
                    <a:pt x="169897" y="41379"/>
                  </a:lnTo>
                  <a:lnTo>
                    <a:pt x="167525" y="42317"/>
                  </a:lnTo>
                  <a:lnTo>
                    <a:pt x="161052" y="44767"/>
                  </a:lnTo>
                  <a:lnTo>
                    <a:pt x="155289" y="46890"/>
                  </a:lnTo>
                  <a:lnTo>
                    <a:pt x="150446" y="48623"/>
                  </a:lnTo>
                  <a:lnTo>
                    <a:pt x="146424" y="49823"/>
                  </a:lnTo>
                  <a:lnTo>
                    <a:pt x="143020" y="51357"/>
                  </a:lnTo>
                  <a:lnTo>
                    <a:pt x="139648" y="52996"/>
                  </a:lnTo>
                  <a:lnTo>
                    <a:pt x="136414" y="54711"/>
                  </a:lnTo>
                  <a:lnTo>
                    <a:pt x="133111" y="56388"/>
                  </a:lnTo>
                  <a:lnTo>
                    <a:pt x="129982" y="58070"/>
                  </a:lnTo>
                  <a:lnTo>
                    <a:pt x="126816" y="59821"/>
                  </a:lnTo>
                  <a:lnTo>
                    <a:pt x="123751" y="61716"/>
                  </a:lnTo>
                  <a:lnTo>
                    <a:pt x="120754" y="63647"/>
                  </a:lnTo>
                  <a:lnTo>
                    <a:pt x="117758" y="65578"/>
                  </a:lnTo>
                  <a:lnTo>
                    <a:pt x="114793" y="67616"/>
                  </a:lnTo>
                  <a:lnTo>
                    <a:pt x="112002" y="69658"/>
                  </a:lnTo>
                  <a:lnTo>
                    <a:pt x="109243" y="71807"/>
                  </a:lnTo>
                  <a:lnTo>
                    <a:pt x="106416" y="73918"/>
                  </a:lnTo>
                  <a:lnTo>
                    <a:pt x="103689" y="76173"/>
                  </a:lnTo>
                  <a:lnTo>
                    <a:pt x="101030" y="78464"/>
                  </a:lnTo>
                  <a:lnTo>
                    <a:pt x="98441" y="80793"/>
                  </a:lnTo>
                  <a:lnTo>
                    <a:pt x="95920" y="83159"/>
                  </a:lnTo>
                  <a:lnTo>
                    <a:pt x="93430" y="85630"/>
                  </a:lnTo>
                  <a:lnTo>
                    <a:pt x="90972" y="88208"/>
                  </a:lnTo>
                  <a:lnTo>
                    <a:pt x="88589" y="90648"/>
                  </a:lnTo>
                  <a:lnTo>
                    <a:pt x="86163" y="93331"/>
                  </a:lnTo>
                  <a:lnTo>
                    <a:pt x="83948" y="95951"/>
                  </a:lnTo>
                  <a:lnTo>
                    <a:pt x="81628" y="98603"/>
                  </a:lnTo>
                  <a:lnTo>
                    <a:pt x="79583" y="101403"/>
                  </a:lnTo>
                  <a:lnTo>
                    <a:pt x="77432" y="104235"/>
                  </a:lnTo>
                  <a:lnTo>
                    <a:pt x="75280" y="107067"/>
                  </a:lnTo>
                  <a:lnTo>
                    <a:pt x="73230" y="110041"/>
                  </a:lnTo>
                  <a:lnTo>
                    <a:pt x="71322" y="112916"/>
                  </a:lnTo>
                  <a:lnTo>
                    <a:pt x="69408" y="115965"/>
                  </a:lnTo>
                  <a:lnTo>
                    <a:pt x="67527" y="119120"/>
                  </a:lnTo>
                  <a:lnTo>
                    <a:pt x="65719" y="122137"/>
                  </a:lnTo>
                  <a:lnTo>
                    <a:pt x="63975" y="125366"/>
                  </a:lnTo>
                  <a:lnTo>
                    <a:pt x="61859" y="129282"/>
                  </a:lnTo>
                  <a:lnTo>
                    <a:pt x="59919" y="133204"/>
                  </a:lnTo>
                  <a:lnTo>
                    <a:pt x="58115" y="137200"/>
                  </a:lnTo>
                  <a:lnTo>
                    <a:pt x="56312" y="141196"/>
                  </a:lnTo>
                  <a:lnTo>
                    <a:pt x="54683" y="145198"/>
                  </a:lnTo>
                  <a:lnTo>
                    <a:pt x="53197" y="149099"/>
                  </a:lnTo>
                  <a:lnTo>
                    <a:pt x="51706" y="153175"/>
                  </a:lnTo>
                  <a:lnTo>
                    <a:pt x="50426" y="157187"/>
                  </a:lnTo>
                  <a:lnTo>
                    <a:pt x="49184" y="161131"/>
                  </a:lnTo>
                  <a:lnTo>
                    <a:pt x="48110" y="165255"/>
                  </a:lnTo>
                  <a:lnTo>
                    <a:pt x="47042" y="169205"/>
                  </a:lnTo>
                  <a:lnTo>
                    <a:pt x="46181" y="173265"/>
                  </a:lnTo>
                  <a:lnTo>
                    <a:pt x="45351" y="177432"/>
                  </a:lnTo>
                  <a:lnTo>
                    <a:pt x="44663" y="181498"/>
                  </a:lnTo>
                  <a:lnTo>
                    <a:pt x="44151" y="185570"/>
                  </a:lnTo>
                  <a:lnTo>
                    <a:pt x="43707" y="189679"/>
                  </a:lnTo>
                  <a:lnTo>
                    <a:pt x="43332" y="193826"/>
                  </a:lnTo>
                  <a:lnTo>
                    <a:pt x="42994" y="197903"/>
                  </a:lnTo>
                  <a:lnTo>
                    <a:pt x="42899" y="202023"/>
                  </a:lnTo>
                  <a:lnTo>
                    <a:pt x="42836" y="206249"/>
                  </a:lnTo>
                  <a:lnTo>
                    <a:pt x="42985" y="210412"/>
                  </a:lnTo>
                  <a:lnTo>
                    <a:pt x="43133" y="214575"/>
                  </a:lnTo>
                  <a:lnTo>
                    <a:pt x="43457" y="218743"/>
                  </a:lnTo>
                  <a:lnTo>
                    <a:pt x="43743" y="222981"/>
                  </a:lnTo>
                  <a:lnTo>
                    <a:pt x="44240" y="227154"/>
                  </a:lnTo>
                  <a:lnTo>
                    <a:pt x="44913" y="231334"/>
                  </a:lnTo>
                  <a:lnTo>
                    <a:pt x="45548" y="235582"/>
                  </a:lnTo>
                  <a:lnTo>
                    <a:pt x="46427" y="239873"/>
                  </a:lnTo>
                  <a:lnTo>
                    <a:pt x="47342" y="244095"/>
                  </a:lnTo>
                  <a:lnTo>
                    <a:pt x="48395" y="248392"/>
                  </a:lnTo>
                  <a:lnTo>
                    <a:pt x="49517" y="252725"/>
                  </a:lnTo>
                  <a:lnTo>
                    <a:pt x="50782" y="256959"/>
                  </a:lnTo>
                  <a:lnTo>
                    <a:pt x="52116" y="261229"/>
                  </a:lnTo>
                  <a:lnTo>
                    <a:pt x="53486" y="265431"/>
                  </a:lnTo>
                  <a:lnTo>
                    <a:pt x="55000" y="269532"/>
                  </a:lnTo>
                  <a:lnTo>
                    <a:pt x="56514" y="273634"/>
                  </a:lnTo>
                  <a:lnTo>
                    <a:pt x="58276" y="277603"/>
                  </a:lnTo>
                  <a:lnTo>
                    <a:pt x="60007" y="281467"/>
                  </a:lnTo>
                  <a:lnTo>
                    <a:pt x="61875" y="285405"/>
                  </a:lnTo>
                  <a:lnTo>
                    <a:pt x="63749" y="289168"/>
                  </a:lnTo>
                  <a:lnTo>
                    <a:pt x="65729" y="292900"/>
                  </a:lnTo>
                  <a:lnTo>
                    <a:pt x="67782" y="296495"/>
                  </a:lnTo>
                  <a:lnTo>
                    <a:pt x="69974" y="300164"/>
                  </a:lnTo>
                  <a:lnTo>
                    <a:pt x="72239" y="303695"/>
                  </a:lnTo>
                  <a:lnTo>
                    <a:pt x="74579" y="307089"/>
                  </a:lnTo>
                  <a:lnTo>
                    <a:pt x="76988" y="310520"/>
                  </a:lnTo>
                  <a:lnTo>
                    <a:pt x="79439" y="313708"/>
                  </a:lnTo>
                  <a:lnTo>
                    <a:pt x="82059" y="317076"/>
                  </a:lnTo>
                  <a:lnTo>
                    <a:pt x="84685" y="320269"/>
                  </a:lnTo>
                  <a:lnTo>
                    <a:pt x="87453" y="323362"/>
                  </a:lnTo>
                  <a:lnTo>
                    <a:pt x="90259" y="326386"/>
                  </a:lnTo>
                  <a:lnTo>
                    <a:pt x="93102" y="329342"/>
                  </a:lnTo>
                  <a:lnTo>
                    <a:pt x="96156" y="332235"/>
                  </a:lnTo>
                  <a:lnTo>
                    <a:pt x="99248" y="335058"/>
                  </a:lnTo>
                  <a:lnTo>
                    <a:pt x="102408" y="337919"/>
                  </a:lnTo>
                  <a:lnTo>
                    <a:pt x="105611" y="340537"/>
                  </a:lnTo>
                  <a:lnTo>
                    <a:pt x="108989" y="343160"/>
                  </a:lnTo>
                  <a:lnTo>
                    <a:pt x="112298" y="345746"/>
                  </a:lnTo>
                  <a:lnTo>
                    <a:pt x="115818" y="348269"/>
                  </a:lnTo>
                  <a:lnTo>
                    <a:pt x="119376" y="350724"/>
                  </a:lnTo>
                  <a:lnTo>
                    <a:pt x="123040" y="353146"/>
                  </a:lnTo>
                  <a:lnTo>
                    <a:pt x="126814" y="355363"/>
                  </a:lnTo>
                  <a:lnTo>
                    <a:pt x="130589" y="357579"/>
                  </a:lnTo>
                  <a:lnTo>
                    <a:pt x="134539" y="359802"/>
                  </a:lnTo>
                  <a:lnTo>
                    <a:pt x="138493" y="361849"/>
                  </a:lnTo>
                  <a:lnTo>
                    <a:pt x="142417" y="363791"/>
                  </a:lnTo>
                  <a:lnTo>
                    <a:pt x="146340" y="365733"/>
                  </a:lnTo>
                  <a:lnTo>
                    <a:pt x="150375" y="367468"/>
                  </a:lnTo>
                  <a:lnTo>
                    <a:pt x="154378" y="369098"/>
                  </a:lnTo>
                  <a:lnTo>
                    <a:pt x="158349" y="370622"/>
                  </a:lnTo>
                  <a:lnTo>
                    <a:pt x="162395" y="372009"/>
                  </a:lnTo>
                  <a:lnTo>
                    <a:pt x="166440" y="373395"/>
                  </a:lnTo>
                  <a:lnTo>
                    <a:pt x="170386" y="374639"/>
                  </a:lnTo>
                  <a:lnTo>
                    <a:pt x="174511" y="375714"/>
                  </a:lnTo>
                  <a:lnTo>
                    <a:pt x="178567" y="376751"/>
                  </a:lnTo>
                  <a:lnTo>
                    <a:pt x="182661" y="377720"/>
                  </a:lnTo>
                  <a:lnTo>
                    <a:pt x="186692" y="378477"/>
                  </a:lnTo>
                  <a:lnTo>
                    <a:pt x="190759" y="379165"/>
                  </a:lnTo>
                  <a:lnTo>
                    <a:pt x="194864" y="379785"/>
                  </a:lnTo>
                  <a:lnTo>
                    <a:pt x="199011" y="380162"/>
                  </a:lnTo>
                  <a:lnTo>
                    <a:pt x="203158" y="380538"/>
                  </a:lnTo>
                  <a:lnTo>
                    <a:pt x="207237" y="380878"/>
                  </a:lnTo>
                  <a:lnTo>
                    <a:pt x="211427" y="381011"/>
                  </a:lnTo>
                  <a:lnTo>
                    <a:pt x="215654" y="381075"/>
                  </a:lnTo>
                  <a:lnTo>
                    <a:pt x="219743" y="381066"/>
                  </a:lnTo>
                  <a:lnTo>
                    <a:pt x="224013" y="380887"/>
                  </a:lnTo>
                  <a:lnTo>
                    <a:pt x="228145" y="380634"/>
                  </a:lnTo>
                  <a:lnTo>
                    <a:pt x="232352" y="380244"/>
                  </a:lnTo>
                  <a:lnTo>
                    <a:pt x="236632" y="379716"/>
                  </a:lnTo>
                  <a:lnTo>
                    <a:pt x="240844" y="379151"/>
                  </a:lnTo>
                  <a:lnTo>
                    <a:pt x="245024" y="378480"/>
                  </a:lnTo>
                  <a:lnTo>
                    <a:pt x="249347" y="377709"/>
                  </a:lnTo>
                  <a:lnTo>
                    <a:pt x="253607" y="376726"/>
                  </a:lnTo>
                  <a:lnTo>
                    <a:pt x="257830" y="375812"/>
                  </a:lnTo>
                  <a:lnTo>
                    <a:pt x="262096" y="374655"/>
                  </a:lnTo>
                  <a:lnTo>
                    <a:pt x="266398" y="373429"/>
                  </a:lnTo>
                  <a:lnTo>
                    <a:pt x="270669" y="372098"/>
                  </a:lnTo>
                  <a:lnTo>
                    <a:pt x="274871" y="370729"/>
                  </a:lnTo>
                  <a:lnTo>
                    <a:pt x="279079" y="369185"/>
                  </a:lnTo>
                  <a:lnTo>
                    <a:pt x="283112" y="367636"/>
                  </a:lnTo>
                  <a:lnTo>
                    <a:pt x="287114" y="365982"/>
                  </a:lnTo>
                  <a:lnTo>
                    <a:pt x="291084" y="364221"/>
                  </a:lnTo>
                  <a:lnTo>
                    <a:pt x="294948" y="362492"/>
                  </a:lnTo>
                  <a:lnTo>
                    <a:pt x="298748" y="360551"/>
                  </a:lnTo>
                  <a:lnTo>
                    <a:pt x="302375" y="358605"/>
                  </a:lnTo>
                  <a:lnTo>
                    <a:pt x="306075" y="356521"/>
                  </a:lnTo>
                  <a:lnTo>
                    <a:pt x="309675" y="354295"/>
                  </a:lnTo>
                  <a:lnTo>
                    <a:pt x="313132" y="352168"/>
                  </a:lnTo>
                  <a:lnTo>
                    <a:pt x="316632" y="349799"/>
                  </a:lnTo>
                  <a:lnTo>
                    <a:pt x="320026" y="347461"/>
                  </a:lnTo>
                  <a:lnTo>
                    <a:pt x="323319" y="344980"/>
                  </a:lnTo>
                  <a:lnTo>
                    <a:pt x="326581" y="342393"/>
                  </a:lnTo>
                  <a:lnTo>
                    <a:pt x="329774" y="339769"/>
                  </a:lnTo>
                  <a:lnTo>
                    <a:pt x="332830" y="337071"/>
                  </a:lnTo>
                  <a:lnTo>
                    <a:pt x="335923" y="334304"/>
                  </a:lnTo>
                  <a:lnTo>
                    <a:pt x="338953" y="331325"/>
                  </a:lnTo>
                  <a:lnTo>
                    <a:pt x="341808" y="328341"/>
                  </a:lnTo>
                  <a:lnTo>
                    <a:pt x="344594" y="325320"/>
                  </a:lnTo>
                  <a:lnTo>
                    <a:pt x="347454" y="322161"/>
                  </a:lnTo>
                  <a:lnTo>
                    <a:pt x="350072" y="318960"/>
                  </a:lnTo>
                  <a:lnTo>
                    <a:pt x="352763" y="315621"/>
                  </a:lnTo>
                  <a:lnTo>
                    <a:pt x="355317" y="312208"/>
                  </a:lnTo>
                  <a:lnTo>
                    <a:pt x="357765" y="308827"/>
                  </a:lnTo>
                  <a:lnTo>
                    <a:pt x="360219" y="305271"/>
                  </a:lnTo>
                  <a:lnTo>
                    <a:pt x="362572" y="301572"/>
                  </a:lnTo>
                  <a:lnTo>
                    <a:pt x="364925" y="297873"/>
                  </a:lnTo>
                  <a:lnTo>
                    <a:pt x="367141" y="294100"/>
                  </a:lnTo>
                  <a:lnTo>
                    <a:pt x="369256" y="290183"/>
                  </a:lnTo>
                  <a:lnTo>
                    <a:pt x="370778" y="287366"/>
                  </a:lnTo>
                  <a:lnTo>
                    <a:pt x="372194" y="284581"/>
                  </a:lnTo>
                  <a:lnTo>
                    <a:pt x="373435" y="281790"/>
                  </a:lnTo>
                  <a:lnTo>
                    <a:pt x="374713" y="278931"/>
                  </a:lnTo>
                  <a:lnTo>
                    <a:pt x="375817" y="276066"/>
                  </a:lnTo>
                  <a:lnTo>
                    <a:pt x="376952" y="273306"/>
                  </a:lnTo>
                  <a:lnTo>
                    <a:pt x="377950" y="270473"/>
                  </a:lnTo>
                  <a:lnTo>
                    <a:pt x="378879" y="267602"/>
                  </a:lnTo>
                  <a:lnTo>
                    <a:pt x="379702" y="264763"/>
                  </a:lnTo>
                  <a:lnTo>
                    <a:pt x="380526" y="261924"/>
                  </a:lnTo>
                  <a:lnTo>
                    <a:pt x="381211" y="259011"/>
                  </a:lnTo>
                  <a:lnTo>
                    <a:pt x="381860" y="256166"/>
                  </a:lnTo>
                  <a:lnTo>
                    <a:pt x="382546" y="253253"/>
                  </a:lnTo>
                  <a:lnTo>
                    <a:pt x="382951" y="250365"/>
                  </a:lnTo>
                  <a:lnTo>
                    <a:pt x="383357" y="247478"/>
                  </a:lnTo>
                  <a:lnTo>
                    <a:pt x="383693" y="244554"/>
                  </a:lnTo>
                  <a:lnTo>
                    <a:pt x="383924" y="241661"/>
                  </a:lnTo>
                  <a:lnTo>
                    <a:pt x="384155" y="238768"/>
                  </a:lnTo>
                  <a:lnTo>
                    <a:pt x="384249" y="235801"/>
                  </a:lnTo>
                  <a:lnTo>
                    <a:pt x="384305" y="232902"/>
                  </a:lnTo>
                  <a:lnTo>
                    <a:pt x="384192" y="229824"/>
                  </a:lnTo>
                  <a:lnTo>
                    <a:pt x="384105" y="227026"/>
                  </a:lnTo>
                  <a:lnTo>
                    <a:pt x="383924" y="223910"/>
                  </a:lnTo>
                  <a:lnTo>
                    <a:pt x="383668" y="220932"/>
                  </a:lnTo>
                  <a:lnTo>
                    <a:pt x="383269" y="218054"/>
                  </a:lnTo>
                  <a:lnTo>
                    <a:pt x="382839" y="215070"/>
                  </a:lnTo>
                  <a:lnTo>
                    <a:pt x="382340" y="212049"/>
                  </a:lnTo>
                  <a:lnTo>
                    <a:pt x="381772" y="208991"/>
                  </a:lnTo>
                  <a:lnTo>
                    <a:pt x="381167" y="206002"/>
                  </a:lnTo>
                  <a:lnTo>
                    <a:pt x="380456" y="203044"/>
                  </a:lnTo>
                  <a:lnTo>
                    <a:pt x="379645" y="199943"/>
                  </a:lnTo>
                  <a:lnTo>
                    <a:pt x="378759" y="196980"/>
                  </a:lnTo>
                  <a:lnTo>
                    <a:pt x="377842" y="193911"/>
                  </a:lnTo>
                  <a:lnTo>
                    <a:pt x="376851" y="190979"/>
                  </a:lnTo>
                  <a:lnTo>
                    <a:pt x="375791" y="188010"/>
                  </a:lnTo>
                  <a:lnTo>
                    <a:pt x="374657" y="185179"/>
                  </a:lnTo>
                  <a:lnTo>
                    <a:pt x="373523" y="182348"/>
                  </a:lnTo>
                  <a:lnTo>
                    <a:pt x="372283" y="179548"/>
                  </a:lnTo>
                  <a:lnTo>
                    <a:pt x="371006" y="176816"/>
                  </a:lnTo>
                  <a:lnTo>
                    <a:pt x="369586" y="174186"/>
                  </a:lnTo>
                  <a:lnTo>
                    <a:pt x="368203" y="171486"/>
                  </a:lnTo>
                  <a:lnTo>
                    <a:pt x="366708" y="168993"/>
                  </a:lnTo>
                  <a:lnTo>
                    <a:pt x="365182" y="166393"/>
                  </a:lnTo>
                  <a:lnTo>
                    <a:pt x="363582" y="163931"/>
                  </a:lnTo>
                  <a:lnTo>
                    <a:pt x="361982" y="161469"/>
                  </a:lnTo>
                  <a:lnTo>
                    <a:pt x="360239" y="159108"/>
                  </a:lnTo>
                  <a:lnTo>
                    <a:pt x="358427" y="156709"/>
                  </a:lnTo>
                  <a:lnTo>
                    <a:pt x="356647" y="154416"/>
                  </a:lnTo>
                  <a:lnTo>
                    <a:pt x="354761" y="152155"/>
                  </a:lnTo>
                  <a:lnTo>
                    <a:pt x="352800" y="150031"/>
                  </a:lnTo>
                  <a:lnTo>
                    <a:pt x="350808" y="147801"/>
                  </a:lnTo>
                  <a:lnTo>
                    <a:pt x="348742" y="145709"/>
                  </a:lnTo>
                  <a:lnTo>
                    <a:pt x="346676" y="143616"/>
                  </a:lnTo>
                  <a:lnTo>
                    <a:pt x="344467" y="141624"/>
                  </a:lnTo>
                  <a:lnTo>
                    <a:pt x="342258" y="139632"/>
                  </a:lnTo>
                  <a:lnTo>
                    <a:pt x="339906" y="137740"/>
                  </a:lnTo>
                  <a:lnTo>
                    <a:pt x="337554" y="135849"/>
                  </a:lnTo>
                  <a:lnTo>
                    <a:pt x="337526" y="135828"/>
                  </a:lnTo>
                  <a:lnTo>
                    <a:pt x="350133" y="154528"/>
                  </a:lnTo>
                  <a:cubicBezTo>
                    <a:pt x="356625" y="169875"/>
                    <a:pt x="360214" y="186748"/>
                    <a:pt x="360214" y="204460"/>
                  </a:cubicBezTo>
                  <a:cubicBezTo>
                    <a:pt x="360214" y="275307"/>
                    <a:pt x="302781" y="332740"/>
                    <a:pt x="231934" y="332740"/>
                  </a:cubicBezTo>
                  <a:cubicBezTo>
                    <a:pt x="214222" y="332740"/>
                    <a:pt x="197349" y="329151"/>
                    <a:pt x="182002" y="322659"/>
                  </a:cubicBezTo>
                  <a:lnTo>
                    <a:pt x="156833" y="305690"/>
                  </a:lnTo>
                  <a:lnTo>
                    <a:pt x="154907" y="304507"/>
                  </a:lnTo>
                  <a:lnTo>
                    <a:pt x="152512" y="302858"/>
                  </a:lnTo>
                  <a:lnTo>
                    <a:pt x="150149" y="301316"/>
                  </a:lnTo>
                  <a:lnTo>
                    <a:pt x="147792" y="299598"/>
                  </a:lnTo>
                  <a:lnTo>
                    <a:pt x="147758" y="299572"/>
                  </a:lnTo>
                  <a:lnTo>
                    <a:pt x="141227" y="295168"/>
                  </a:lnTo>
                  <a:lnTo>
                    <a:pt x="139887" y="293181"/>
                  </a:lnTo>
                  <a:lnTo>
                    <a:pt x="139171" y="292545"/>
                  </a:lnTo>
                  <a:lnTo>
                    <a:pt x="137100" y="290628"/>
                  </a:lnTo>
                  <a:lnTo>
                    <a:pt x="135097" y="288747"/>
                  </a:lnTo>
                  <a:lnTo>
                    <a:pt x="133168" y="286729"/>
                  </a:lnTo>
                  <a:lnTo>
                    <a:pt x="131308" y="284748"/>
                  </a:lnTo>
                  <a:lnTo>
                    <a:pt x="129522" y="282629"/>
                  </a:lnTo>
                  <a:lnTo>
                    <a:pt x="127736" y="280511"/>
                  </a:lnTo>
                  <a:lnTo>
                    <a:pt x="126057" y="278361"/>
                  </a:lnTo>
                  <a:lnTo>
                    <a:pt x="124414" y="276142"/>
                  </a:lnTo>
                  <a:lnTo>
                    <a:pt x="122771" y="273924"/>
                  </a:lnTo>
                  <a:lnTo>
                    <a:pt x="121271" y="271605"/>
                  </a:lnTo>
                  <a:lnTo>
                    <a:pt x="119771" y="269286"/>
                  </a:lnTo>
                  <a:lnTo>
                    <a:pt x="118309" y="266898"/>
                  </a:lnTo>
                  <a:lnTo>
                    <a:pt x="117021" y="264516"/>
                  </a:lnTo>
                  <a:lnTo>
                    <a:pt x="115632" y="261991"/>
                  </a:lnTo>
                  <a:lnTo>
                    <a:pt x="114349" y="259434"/>
                  </a:lnTo>
                  <a:lnTo>
                    <a:pt x="113204" y="256952"/>
                  </a:lnTo>
                  <a:lnTo>
                    <a:pt x="111959" y="254327"/>
                  </a:lnTo>
                  <a:lnTo>
                    <a:pt x="110856" y="251601"/>
                  </a:lnTo>
                  <a:lnTo>
                    <a:pt x="109891" y="248950"/>
                  </a:lnTo>
                  <a:lnTo>
                    <a:pt x="108857" y="246261"/>
                  </a:lnTo>
                  <a:lnTo>
                    <a:pt x="107898" y="243435"/>
                  </a:lnTo>
                  <a:lnTo>
                    <a:pt x="107007" y="240647"/>
                  </a:lnTo>
                  <a:lnTo>
                    <a:pt x="106259" y="237757"/>
                  </a:lnTo>
                  <a:lnTo>
                    <a:pt x="105474" y="234937"/>
                  </a:lnTo>
                  <a:lnTo>
                    <a:pt x="104832" y="232017"/>
                  </a:lnTo>
                  <a:lnTo>
                    <a:pt x="104184" y="229270"/>
                  </a:lnTo>
                  <a:lnTo>
                    <a:pt x="103611" y="226387"/>
                  </a:lnTo>
                  <a:lnTo>
                    <a:pt x="103244" y="223615"/>
                  </a:lnTo>
                  <a:lnTo>
                    <a:pt x="102808" y="220806"/>
                  </a:lnTo>
                  <a:lnTo>
                    <a:pt x="102478" y="217965"/>
                  </a:lnTo>
                  <a:lnTo>
                    <a:pt x="102179" y="215230"/>
                  </a:lnTo>
                  <a:lnTo>
                    <a:pt x="102093" y="212432"/>
                  </a:lnTo>
                  <a:lnTo>
                    <a:pt x="101937" y="209596"/>
                  </a:lnTo>
                  <a:lnTo>
                    <a:pt x="101919" y="206835"/>
                  </a:lnTo>
                  <a:lnTo>
                    <a:pt x="101901" y="204074"/>
                  </a:lnTo>
                  <a:lnTo>
                    <a:pt x="101989" y="201282"/>
                  </a:lnTo>
                  <a:lnTo>
                    <a:pt x="102109" y="198595"/>
                  </a:lnTo>
                  <a:lnTo>
                    <a:pt x="102403" y="195914"/>
                  </a:lnTo>
                  <a:lnTo>
                    <a:pt x="102771" y="193095"/>
                  </a:lnTo>
                  <a:lnTo>
                    <a:pt x="103171" y="190382"/>
                  </a:lnTo>
                  <a:lnTo>
                    <a:pt x="103571" y="187670"/>
                  </a:lnTo>
                  <a:lnTo>
                    <a:pt x="104108" y="185031"/>
                  </a:lnTo>
                  <a:lnTo>
                    <a:pt x="104683" y="182324"/>
                  </a:lnTo>
                  <a:lnTo>
                    <a:pt x="105395" y="179691"/>
                  </a:lnTo>
                  <a:lnTo>
                    <a:pt x="106144" y="176989"/>
                  </a:lnTo>
                  <a:lnTo>
                    <a:pt x="106893" y="174288"/>
                  </a:lnTo>
                  <a:lnTo>
                    <a:pt x="107779" y="171660"/>
                  </a:lnTo>
                  <a:lnTo>
                    <a:pt x="108703" y="168964"/>
                  </a:lnTo>
                  <a:lnTo>
                    <a:pt x="109764" y="166342"/>
                  </a:lnTo>
                  <a:lnTo>
                    <a:pt x="110794" y="163614"/>
                  </a:lnTo>
                  <a:lnTo>
                    <a:pt x="111992" y="161067"/>
                  </a:lnTo>
                  <a:lnTo>
                    <a:pt x="112774" y="159290"/>
                  </a:lnTo>
                  <a:lnTo>
                    <a:pt x="113735" y="154528"/>
                  </a:lnTo>
                  <a:cubicBezTo>
                    <a:pt x="120226" y="139181"/>
                    <a:pt x="129620" y="125360"/>
                    <a:pt x="141227" y="113753"/>
                  </a:cubicBezTo>
                  <a:lnTo>
                    <a:pt x="155306" y="104260"/>
                  </a:lnTo>
                  <a:lnTo>
                    <a:pt x="156594" y="103153"/>
                  </a:lnTo>
                  <a:lnTo>
                    <a:pt x="159782" y="100704"/>
                  </a:lnTo>
                  <a:lnTo>
                    <a:pt x="162964" y="98429"/>
                  </a:lnTo>
                  <a:lnTo>
                    <a:pt x="166114" y="96048"/>
                  </a:lnTo>
                  <a:lnTo>
                    <a:pt x="169397" y="93916"/>
                  </a:lnTo>
                  <a:lnTo>
                    <a:pt x="172785" y="91753"/>
                  </a:lnTo>
                  <a:lnTo>
                    <a:pt x="176168" y="89764"/>
                  </a:lnTo>
                  <a:lnTo>
                    <a:pt x="179694" y="87675"/>
                  </a:lnTo>
                  <a:lnTo>
                    <a:pt x="180677" y="87154"/>
                  </a:lnTo>
                  <a:lnTo>
                    <a:pt x="182002" y="86261"/>
                  </a:lnTo>
                  <a:lnTo>
                    <a:pt x="182584" y="86143"/>
                  </a:lnTo>
                  <a:lnTo>
                    <a:pt x="183177" y="85829"/>
                  </a:lnTo>
                  <a:lnTo>
                    <a:pt x="186798" y="84057"/>
                  </a:lnTo>
                  <a:lnTo>
                    <a:pt x="190525" y="82254"/>
                  </a:lnTo>
                  <a:lnTo>
                    <a:pt x="194315" y="80662"/>
                  </a:lnTo>
                  <a:lnTo>
                    <a:pt x="198104" y="79070"/>
                  </a:lnTo>
                  <a:lnTo>
                    <a:pt x="201963" y="77516"/>
                  </a:lnTo>
                  <a:lnTo>
                    <a:pt x="205922" y="76104"/>
                  </a:lnTo>
                  <a:lnTo>
                    <a:pt x="209912" y="74799"/>
                  </a:lnTo>
                  <a:lnTo>
                    <a:pt x="214009" y="73461"/>
                  </a:lnTo>
                  <a:lnTo>
                    <a:pt x="218062" y="72367"/>
                  </a:lnTo>
                  <a:lnTo>
                    <a:pt x="222185" y="71310"/>
                  </a:lnTo>
                  <a:lnTo>
                    <a:pt x="226270" y="70322"/>
                  </a:lnTo>
                  <a:lnTo>
                    <a:pt x="230281" y="69471"/>
                  </a:lnTo>
                  <a:lnTo>
                    <a:pt x="234361" y="68658"/>
                  </a:lnTo>
                  <a:lnTo>
                    <a:pt x="238436" y="68018"/>
                  </a:lnTo>
                  <a:lnTo>
                    <a:pt x="242436" y="67517"/>
                  </a:lnTo>
                  <a:lnTo>
                    <a:pt x="246505" y="67052"/>
                  </a:lnTo>
                  <a:lnTo>
                    <a:pt x="250537" y="66656"/>
                  </a:lnTo>
                  <a:lnTo>
                    <a:pt x="254494" y="66398"/>
                  </a:lnTo>
                  <a:lnTo>
                    <a:pt x="258446" y="66314"/>
                  </a:lnTo>
                  <a:lnTo>
                    <a:pt x="262398" y="66230"/>
                  </a:lnTo>
                  <a:lnTo>
                    <a:pt x="266451" y="66289"/>
                  </a:lnTo>
                  <a:lnTo>
                    <a:pt x="270360" y="66448"/>
                  </a:lnTo>
                  <a:lnTo>
                    <a:pt x="274338" y="66644"/>
                  </a:lnTo>
                  <a:lnTo>
                    <a:pt x="278274" y="67084"/>
                  </a:lnTo>
                  <a:lnTo>
                    <a:pt x="282210" y="67524"/>
                  </a:lnTo>
                  <a:lnTo>
                    <a:pt x="286140" y="68138"/>
                  </a:lnTo>
                  <a:lnTo>
                    <a:pt x="290107" y="68683"/>
                  </a:lnTo>
                  <a:lnTo>
                    <a:pt x="293857" y="69466"/>
                  </a:lnTo>
                  <a:lnTo>
                    <a:pt x="297813" y="70361"/>
                  </a:lnTo>
                  <a:lnTo>
                    <a:pt x="301732" y="71324"/>
                  </a:lnTo>
                  <a:lnTo>
                    <a:pt x="305508" y="72388"/>
                  </a:lnTo>
                  <a:lnTo>
                    <a:pt x="309385" y="73594"/>
                  </a:lnTo>
                  <a:lnTo>
                    <a:pt x="313156" y="74832"/>
                  </a:lnTo>
                  <a:lnTo>
                    <a:pt x="317095" y="76250"/>
                  </a:lnTo>
                  <a:lnTo>
                    <a:pt x="320861" y="77663"/>
                  </a:lnTo>
                  <a:lnTo>
                    <a:pt x="324726" y="79219"/>
                  </a:lnTo>
                  <a:lnTo>
                    <a:pt x="328480" y="80980"/>
                  </a:lnTo>
                  <a:lnTo>
                    <a:pt x="332340" y="82710"/>
                  </a:lnTo>
                  <a:lnTo>
                    <a:pt x="336126" y="84578"/>
                  </a:lnTo>
                  <a:lnTo>
                    <a:pt x="339906" y="86620"/>
                  </a:lnTo>
                  <a:lnTo>
                    <a:pt x="343549" y="88588"/>
                  </a:lnTo>
                  <a:lnTo>
                    <a:pt x="347255" y="90767"/>
                  </a:lnTo>
                  <a:lnTo>
                    <a:pt x="350819" y="93047"/>
                  </a:lnTo>
                  <a:lnTo>
                    <a:pt x="354281" y="95184"/>
                  </a:lnTo>
                  <a:lnTo>
                    <a:pt x="357702" y="97564"/>
                  </a:lnTo>
                  <a:lnTo>
                    <a:pt x="361016" y="99975"/>
                  </a:lnTo>
                  <a:lnTo>
                    <a:pt x="364224" y="102418"/>
                  </a:lnTo>
                  <a:lnTo>
                    <a:pt x="367464" y="104967"/>
                  </a:lnTo>
                  <a:lnTo>
                    <a:pt x="370530" y="107511"/>
                  </a:lnTo>
                  <a:lnTo>
                    <a:pt x="373558" y="110123"/>
                  </a:lnTo>
                  <a:lnTo>
                    <a:pt x="376444" y="112835"/>
                  </a:lnTo>
                  <a:lnTo>
                    <a:pt x="379292" y="115617"/>
                  </a:lnTo>
                  <a:lnTo>
                    <a:pt x="382135" y="118572"/>
                  </a:lnTo>
                  <a:lnTo>
                    <a:pt x="384772" y="121417"/>
                  </a:lnTo>
                  <a:lnTo>
                    <a:pt x="387371" y="124330"/>
                  </a:lnTo>
                  <a:lnTo>
                    <a:pt x="389897" y="127380"/>
                  </a:lnTo>
                  <a:lnTo>
                    <a:pt x="392422" y="130430"/>
                  </a:lnTo>
                  <a:lnTo>
                    <a:pt x="394836" y="133687"/>
                  </a:lnTo>
                  <a:lnTo>
                    <a:pt x="397044" y="136832"/>
                  </a:lnTo>
                  <a:lnTo>
                    <a:pt x="399315" y="140189"/>
                  </a:lnTo>
                  <a:lnTo>
                    <a:pt x="401411" y="143540"/>
                  </a:lnTo>
                  <a:lnTo>
                    <a:pt x="403471" y="146960"/>
                  </a:lnTo>
                  <a:lnTo>
                    <a:pt x="405456" y="150517"/>
                  </a:lnTo>
                  <a:lnTo>
                    <a:pt x="407303" y="154000"/>
                  </a:lnTo>
                  <a:lnTo>
                    <a:pt x="409214" y="157695"/>
                  </a:lnTo>
                  <a:lnTo>
                    <a:pt x="410882" y="161347"/>
                  </a:lnTo>
                  <a:lnTo>
                    <a:pt x="412581" y="165105"/>
                  </a:lnTo>
                  <a:lnTo>
                    <a:pt x="414174" y="168895"/>
                  </a:lnTo>
                  <a:lnTo>
                    <a:pt x="415662" y="172716"/>
                  </a:lnTo>
                  <a:lnTo>
                    <a:pt x="417112" y="176606"/>
                  </a:lnTo>
                  <a:lnTo>
                    <a:pt x="418451" y="180701"/>
                  </a:lnTo>
                  <a:lnTo>
                    <a:pt x="419722" y="184760"/>
                  </a:lnTo>
                  <a:lnTo>
                    <a:pt x="420992" y="188819"/>
                  </a:lnTo>
                  <a:lnTo>
                    <a:pt x="421982" y="192904"/>
                  </a:lnTo>
                  <a:lnTo>
                    <a:pt x="422972" y="196988"/>
                  </a:lnTo>
                  <a:lnTo>
                    <a:pt x="423893" y="201036"/>
                  </a:lnTo>
                  <a:lnTo>
                    <a:pt x="424640" y="205078"/>
                  </a:lnTo>
                  <a:lnTo>
                    <a:pt x="425243" y="209221"/>
                  </a:lnTo>
                  <a:lnTo>
                    <a:pt x="425815" y="213257"/>
                  </a:lnTo>
                  <a:lnTo>
                    <a:pt x="426250" y="217219"/>
                  </a:lnTo>
                  <a:lnTo>
                    <a:pt x="426684" y="221182"/>
                  </a:lnTo>
                  <a:lnTo>
                    <a:pt x="426870" y="225276"/>
                  </a:lnTo>
                  <a:lnTo>
                    <a:pt x="427130" y="229233"/>
                  </a:lnTo>
                  <a:lnTo>
                    <a:pt x="427110" y="233215"/>
                  </a:lnTo>
                  <a:lnTo>
                    <a:pt x="427126" y="237129"/>
                  </a:lnTo>
                  <a:lnTo>
                    <a:pt x="426931" y="241107"/>
                  </a:lnTo>
                  <a:lnTo>
                    <a:pt x="426630" y="245115"/>
                  </a:lnTo>
                  <a:lnTo>
                    <a:pt x="426404" y="248987"/>
                  </a:lnTo>
                  <a:lnTo>
                    <a:pt x="425897" y="252884"/>
                  </a:lnTo>
                  <a:lnTo>
                    <a:pt x="425352" y="256850"/>
                  </a:lnTo>
                  <a:lnTo>
                    <a:pt x="424671" y="260742"/>
                  </a:lnTo>
                  <a:lnTo>
                    <a:pt x="423883" y="264666"/>
                  </a:lnTo>
                  <a:lnTo>
                    <a:pt x="423096" y="268589"/>
                  </a:lnTo>
                  <a:lnTo>
                    <a:pt x="422102" y="272401"/>
                  </a:lnTo>
                  <a:lnTo>
                    <a:pt x="421034" y="276351"/>
                  </a:lnTo>
                  <a:lnTo>
                    <a:pt x="419866" y="280157"/>
                  </a:lnTo>
                  <a:lnTo>
                    <a:pt x="418592" y="283995"/>
                  </a:lnTo>
                  <a:lnTo>
                    <a:pt x="417249" y="287796"/>
                  </a:lnTo>
                  <a:lnTo>
                    <a:pt x="415800" y="291629"/>
                  </a:lnTo>
                  <a:lnTo>
                    <a:pt x="414145" y="295350"/>
                  </a:lnTo>
                  <a:lnTo>
                    <a:pt x="412485" y="299245"/>
                  </a:lnTo>
                  <a:lnTo>
                    <a:pt x="410724" y="302998"/>
                  </a:lnTo>
                  <a:lnTo>
                    <a:pt x="408857" y="306782"/>
                  </a:lnTo>
                  <a:lnTo>
                    <a:pt x="406922" y="310530"/>
                  </a:lnTo>
                  <a:lnTo>
                    <a:pt x="404181" y="315439"/>
                  </a:lnTo>
                  <a:lnTo>
                    <a:pt x="401414" y="320068"/>
                  </a:lnTo>
                  <a:lnTo>
                    <a:pt x="398610" y="324766"/>
                  </a:lnTo>
                  <a:lnTo>
                    <a:pt x="395600" y="329353"/>
                  </a:lnTo>
                  <a:lnTo>
                    <a:pt x="392526" y="333728"/>
                  </a:lnTo>
                  <a:lnTo>
                    <a:pt x="389453" y="338103"/>
                  </a:lnTo>
                  <a:lnTo>
                    <a:pt x="386279" y="342334"/>
                  </a:lnTo>
                  <a:lnTo>
                    <a:pt x="382936" y="346386"/>
                  </a:lnTo>
                  <a:lnTo>
                    <a:pt x="379593" y="350438"/>
                  </a:lnTo>
                  <a:lnTo>
                    <a:pt x="376150" y="354347"/>
                  </a:lnTo>
                  <a:lnTo>
                    <a:pt x="372675" y="358150"/>
                  </a:lnTo>
                  <a:lnTo>
                    <a:pt x="369062" y="361879"/>
                  </a:lnTo>
                  <a:lnTo>
                    <a:pt x="365244" y="365496"/>
                  </a:lnTo>
                  <a:lnTo>
                    <a:pt x="361568" y="369013"/>
                  </a:lnTo>
                  <a:lnTo>
                    <a:pt x="357581" y="372450"/>
                  </a:lnTo>
                  <a:lnTo>
                    <a:pt x="353704" y="375682"/>
                  </a:lnTo>
                  <a:lnTo>
                    <a:pt x="349585" y="378870"/>
                  </a:lnTo>
                  <a:lnTo>
                    <a:pt x="345502" y="381990"/>
                  </a:lnTo>
                  <a:lnTo>
                    <a:pt x="341250" y="384930"/>
                  </a:lnTo>
                  <a:lnTo>
                    <a:pt x="336930" y="387832"/>
                  </a:lnTo>
                  <a:lnTo>
                    <a:pt x="332509" y="390592"/>
                  </a:lnTo>
                  <a:lnTo>
                    <a:pt x="328057" y="393246"/>
                  </a:lnTo>
                  <a:lnTo>
                    <a:pt x="323536" y="395862"/>
                  </a:lnTo>
                  <a:lnTo>
                    <a:pt x="318914" y="398336"/>
                  </a:lnTo>
                  <a:lnTo>
                    <a:pt x="314087" y="400698"/>
                  </a:lnTo>
                  <a:lnTo>
                    <a:pt x="309296" y="402992"/>
                  </a:lnTo>
                  <a:lnTo>
                    <a:pt x="304443" y="405074"/>
                  </a:lnTo>
                  <a:lnTo>
                    <a:pt x="299483" y="407187"/>
                  </a:lnTo>
                  <a:lnTo>
                    <a:pt x="294317" y="409190"/>
                  </a:lnTo>
                  <a:lnTo>
                    <a:pt x="289194" y="410948"/>
                  </a:lnTo>
                  <a:lnTo>
                    <a:pt x="284002" y="412670"/>
                  </a:lnTo>
                  <a:lnTo>
                    <a:pt x="278636" y="414386"/>
                  </a:lnTo>
                  <a:lnTo>
                    <a:pt x="273343" y="415965"/>
                  </a:lnTo>
                  <a:lnTo>
                    <a:pt x="267919" y="417295"/>
                  </a:lnTo>
                  <a:lnTo>
                    <a:pt x="262601" y="418594"/>
                  </a:lnTo>
                  <a:lnTo>
                    <a:pt x="257325" y="419649"/>
                  </a:lnTo>
                  <a:lnTo>
                    <a:pt x="252049" y="420704"/>
                  </a:lnTo>
                  <a:lnTo>
                    <a:pt x="246710" y="421548"/>
                  </a:lnTo>
                  <a:lnTo>
                    <a:pt x="241445" y="422254"/>
                  </a:lnTo>
                  <a:lnTo>
                    <a:pt x="236149" y="422854"/>
                  </a:lnTo>
                  <a:lnTo>
                    <a:pt x="230926" y="423317"/>
                  </a:lnTo>
                  <a:lnTo>
                    <a:pt x="225673" y="423674"/>
                  </a:lnTo>
                  <a:lnTo>
                    <a:pt x="220493" y="423894"/>
                  </a:lnTo>
                  <a:lnTo>
                    <a:pt x="215319" y="423939"/>
                  </a:lnTo>
                  <a:lnTo>
                    <a:pt x="210113" y="423878"/>
                  </a:lnTo>
                  <a:lnTo>
                    <a:pt x="204913" y="423643"/>
                  </a:lnTo>
                  <a:lnTo>
                    <a:pt x="199750" y="423339"/>
                  </a:lnTo>
                  <a:lnTo>
                    <a:pt x="194592" y="422860"/>
                  </a:lnTo>
                  <a:lnTo>
                    <a:pt x="189509" y="422244"/>
                  </a:lnTo>
                  <a:lnTo>
                    <a:pt x="184356" y="421591"/>
                  </a:lnTo>
                  <a:lnTo>
                    <a:pt x="179284" y="420626"/>
                  </a:lnTo>
                  <a:lnTo>
                    <a:pt x="174106" y="419693"/>
                  </a:lnTo>
                  <a:lnTo>
                    <a:pt x="169076" y="418485"/>
                  </a:lnTo>
                  <a:lnTo>
                    <a:pt x="164046" y="417277"/>
                  </a:lnTo>
                  <a:lnTo>
                    <a:pt x="158953" y="415857"/>
                  </a:lnTo>
                  <a:lnTo>
                    <a:pt x="153897" y="414368"/>
                  </a:lnTo>
                  <a:lnTo>
                    <a:pt x="148952" y="412673"/>
                  </a:lnTo>
                  <a:lnTo>
                    <a:pt x="143976" y="410873"/>
                  </a:lnTo>
                  <a:lnTo>
                    <a:pt x="138931" y="409035"/>
                  </a:lnTo>
                  <a:lnTo>
                    <a:pt x="133966" y="406886"/>
                  </a:lnTo>
                  <a:lnTo>
                    <a:pt x="129001" y="404736"/>
                  </a:lnTo>
                  <a:lnTo>
                    <a:pt x="124041" y="402412"/>
                  </a:lnTo>
                  <a:lnTo>
                    <a:pt x="119118" y="400019"/>
                  </a:lnTo>
                  <a:lnTo>
                    <a:pt x="114169" y="397346"/>
                  </a:lnTo>
                  <a:lnTo>
                    <a:pt x="109289" y="394710"/>
                  </a:lnTo>
                  <a:lnTo>
                    <a:pt x="104521" y="391867"/>
                  </a:lnTo>
                  <a:lnTo>
                    <a:pt x="99926" y="389031"/>
                  </a:lnTo>
                  <a:lnTo>
                    <a:pt x="95338" y="386020"/>
                  </a:lnTo>
                  <a:lnTo>
                    <a:pt x="90887" y="383083"/>
                  </a:lnTo>
                  <a:lnTo>
                    <a:pt x="86584" y="379871"/>
                  </a:lnTo>
                  <a:lnTo>
                    <a:pt x="82350" y="376696"/>
                  </a:lnTo>
                  <a:lnTo>
                    <a:pt x="78153" y="373453"/>
                  </a:lnTo>
                  <a:lnTo>
                    <a:pt x="74136" y="370041"/>
                  </a:lnTo>
                  <a:lnTo>
                    <a:pt x="70156" y="366560"/>
                  </a:lnTo>
                  <a:lnTo>
                    <a:pt x="66388" y="363015"/>
                  </a:lnTo>
                  <a:lnTo>
                    <a:pt x="62658" y="359403"/>
                  </a:lnTo>
                  <a:lnTo>
                    <a:pt x="59070" y="355689"/>
                  </a:lnTo>
                  <a:lnTo>
                    <a:pt x="55519" y="351908"/>
                  </a:lnTo>
                  <a:lnTo>
                    <a:pt x="52111" y="348025"/>
                  </a:lnTo>
                  <a:lnTo>
                    <a:pt x="48809" y="344112"/>
                  </a:lnTo>
                  <a:lnTo>
                    <a:pt x="45581" y="340061"/>
                  </a:lnTo>
                  <a:lnTo>
                    <a:pt x="42496" y="335909"/>
                  </a:lnTo>
                  <a:lnTo>
                    <a:pt x="39448" y="331689"/>
                  </a:lnTo>
                  <a:lnTo>
                    <a:pt x="36544" y="327369"/>
                  </a:lnTo>
                  <a:lnTo>
                    <a:pt x="33745" y="323017"/>
                  </a:lnTo>
                  <a:lnTo>
                    <a:pt x="31089" y="318564"/>
                  </a:lnTo>
                  <a:lnTo>
                    <a:pt x="28438" y="313938"/>
                  </a:lnTo>
                  <a:lnTo>
                    <a:pt x="26031" y="309354"/>
                  </a:lnTo>
                  <a:lnTo>
                    <a:pt x="23629" y="304595"/>
                  </a:lnTo>
                  <a:lnTo>
                    <a:pt x="21334" y="299805"/>
                  </a:lnTo>
                  <a:lnTo>
                    <a:pt x="19112" y="294877"/>
                  </a:lnTo>
                  <a:lnTo>
                    <a:pt x="17033" y="289849"/>
                  </a:lnTo>
                  <a:lnTo>
                    <a:pt x="15129" y="284827"/>
                  </a:lnTo>
                  <a:lnTo>
                    <a:pt x="13194" y="279699"/>
                  </a:lnTo>
                  <a:lnTo>
                    <a:pt x="11438" y="274402"/>
                  </a:lnTo>
                  <a:lnTo>
                    <a:pt x="9820" y="269179"/>
                  </a:lnTo>
                  <a:lnTo>
                    <a:pt x="8244" y="263712"/>
                  </a:lnTo>
                  <a:lnTo>
                    <a:pt x="6769" y="258389"/>
                  </a:lnTo>
                  <a:lnTo>
                    <a:pt x="5574" y="253040"/>
                  </a:lnTo>
                  <a:lnTo>
                    <a:pt x="4411" y="247797"/>
                  </a:lnTo>
                  <a:lnTo>
                    <a:pt x="3460" y="242490"/>
                  </a:lnTo>
                  <a:lnTo>
                    <a:pt x="2508" y="237184"/>
                  </a:lnTo>
                  <a:lnTo>
                    <a:pt x="1731" y="231883"/>
                  </a:lnTo>
                  <a:lnTo>
                    <a:pt x="1161" y="226693"/>
                  </a:lnTo>
                  <a:lnTo>
                    <a:pt x="696" y="221472"/>
                  </a:lnTo>
                  <a:lnTo>
                    <a:pt x="406" y="216256"/>
                  </a:lnTo>
                  <a:lnTo>
                    <a:pt x="115" y="211041"/>
                  </a:lnTo>
                  <a:lnTo>
                    <a:pt x="0" y="205830"/>
                  </a:lnTo>
                  <a:lnTo>
                    <a:pt x="164" y="200594"/>
                  </a:lnTo>
                  <a:lnTo>
                    <a:pt x="292" y="195427"/>
                  </a:lnTo>
                  <a:lnTo>
                    <a:pt x="557" y="190334"/>
                  </a:lnTo>
                  <a:lnTo>
                    <a:pt x="1034" y="185178"/>
                  </a:lnTo>
                  <a:lnTo>
                    <a:pt x="1685" y="180027"/>
                  </a:lnTo>
                  <a:lnTo>
                    <a:pt x="2368" y="174982"/>
                  </a:lnTo>
                  <a:lnTo>
                    <a:pt x="3263" y="169874"/>
                  </a:lnTo>
                  <a:lnTo>
                    <a:pt x="4195" y="164697"/>
                  </a:lnTo>
                  <a:lnTo>
                    <a:pt x="5333" y="159632"/>
                  </a:lnTo>
                  <a:lnTo>
                    <a:pt x="6608" y="154641"/>
                  </a:lnTo>
                  <a:lnTo>
                    <a:pt x="7990" y="149618"/>
                  </a:lnTo>
                  <a:lnTo>
                    <a:pt x="9477" y="144564"/>
                  </a:lnTo>
                  <a:lnTo>
                    <a:pt x="11101" y="139584"/>
                  </a:lnTo>
                  <a:lnTo>
                    <a:pt x="12938" y="134540"/>
                  </a:lnTo>
                  <a:lnTo>
                    <a:pt x="14874" y="129640"/>
                  </a:lnTo>
                  <a:lnTo>
                    <a:pt x="16917" y="124708"/>
                  </a:lnTo>
                  <a:lnTo>
                    <a:pt x="19102" y="119676"/>
                  </a:lnTo>
                  <a:lnTo>
                    <a:pt x="21357" y="114681"/>
                  </a:lnTo>
                  <a:lnTo>
                    <a:pt x="23780" y="109867"/>
                  </a:lnTo>
                  <a:lnTo>
                    <a:pt x="26383" y="104883"/>
                  </a:lnTo>
                  <a:lnTo>
                    <a:pt x="28901" y="100385"/>
                  </a:lnTo>
                  <a:lnTo>
                    <a:pt x="31562" y="95788"/>
                  </a:lnTo>
                  <a:lnTo>
                    <a:pt x="34393" y="91370"/>
                  </a:lnTo>
                  <a:lnTo>
                    <a:pt x="37254" y="87059"/>
                  </a:lnTo>
                  <a:lnTo>
                    <a:pt x="40259" y="82647"/>
                  </a:lnTo>
                  <a:lnTo>
                    <a:pt x="43327" y="78446"/>
                  </a:lnTo>
                  <a:lnTo>
                    <a:pt x="46533" y="74320"/>
                  </a:lnTo>
                  <a:lnTo>
                    <a:pt x="49876" y="70268"/>
                  </a:lnTo>
                  <a:lnTo>
                    <a:pt x="53219" y="66216"/>
                  </a:lnTo>
                  <a:lnTo>
                    <a:pt x="56805" y="62207"/>
                  </a:lnTo>
                  <a:lnTo>
                    <a:pt x="60423" y="58304"/>
                  </a:lnTo>
                  <a:lnTo>
                    <a:pt x="64247" y="54512"/>
                  </a:lnTo>
                  <a:lnTo>
                    <a:pt x="68034" y="50789"/>
                  </a:lnTo>
                  <a:lnTo>
                    <a:pt x="71995" y="47071"/>
                  </a:lnTo>
                  <a:lnTo>
                    <a:pt x="76057" y="43497"/>
                  </a:lnTo>
                  <a:lnTo>
                    <a:pt x="80331" y="39859"/>
                  </a:lnTo>
                  <a:lnTo>
                    <a:pt x="84811" y="36332"/>
                  </a:lnTo>
                  <a:lnTo>
                    <a:pt x="89359" y="32843"/>
                  </a:lnTo>
                  <a:lnTo>
                    <a:pt x="93796" y="29560"/>
                  </a:lnTo>
                  <a:lnTo>
                    <a:pt x="98371" y="26351"/>
                  </a:lnTo>
                  <a:lnTo>
                    <a:pt x="102940" y="23316"/>
                  </a:lnTo>
                  <a:lnTo>
                    <a:pt x="107604" y="20599"/>
                  </a:lnTo>
                  <a:lnTo>
                    <a:pt x="112200" y="17845"/>
                  </a:lnTo>
                  <a:lnTo>
                    <a:pt x="116890" y="15409"/>
                  </a:lnTo>
                  <a:lnTo>
                    <a:pt x="121580" y="12972"/>
                  </a:lnTo>
                  <a:lnTo>
                    <a:pt x="126227" y="10779"/>
                  </a:lnTo>
                  <a:lnTo>
                    <a:pt x="131044" y="8765"/>
                  </a:lnTo>
                  <a:lnTo>
                    <a:pt x="135824" y="6821"/>
                  </a:lnTo>
                  <a:lnTo>
                    <a:pt x="140561" y="5120"/>
                  </a:lnTo>
                  <a:lnTo>
                    <a:pt x="145361" y="3630"/>
                  </a:lnTo>
                  <a:lnTo>
                    <a:pt x="150161" y="2140"/>
                  </a:lnTo>
                  <a:lnTo>
                    <a:pt x="154987" y="931"/>
                  </a:lnTo>
                  <a:lnTo>
                    <a:pt x="157485" y="417"/>
                  </a:lnTo>
                  <a:lnTo>
                    <a:pt x="159765" y="140"/>
                  </a:lnTo>
                  <a:close/>
                </a:path>
              </a:pathLst>
            </a:custGeom>
            <a:grpFill/>
            <a:ln>
              <a:noFill/>
            </a:ln>
          </p:spPr>
          <p:style>
            <a:lnRef idx="2">
              <a:srgbClr val="FA8550">
                <a:shade val="50000"/>
              </a:srgbClr>
            </a:lnRef>
            <a:fillRef idx="1">
              <a:srgbClr val="FA8550"/>
            </a:fillRef>
            <a:effectRef idx="0">
              <a:srgbClr val="FA8550"/>
            </a:effectRef>
            <a:fontRef idx="minor">
              <a:sysClr val="window" lastClr="FFFFFF"/>
            </a:fontRef>
          </p:style>
          <p:txBody>
            <a:bodyPr tIns="0" rIns="72000" rtlCol="0" anchor="ctr">
              <a:normAutofit/>
            </a:bodyPr>
            <a:lstStyle/>
            <a:p>
              <a:pPr algn="ctr"/>
              <a:endParaRPr lang="zh-CN" altLang="en-US" dirty="0">
                <a:solidFill>
                  <a:sysClr val="window" lastClr="FFFFFF"/>
                </a:solidFill>
                <a:latin typeface="微软雅黑" panose="020B0503020204020204" pitchFamily="34" charset="-122"/>
                <a:cs typeface="微软雅黑" panose="020B0503020204020204" pitchFamily="34" charset="-122"/>
              </a:endParaRPr>
            </a:p>
          </p:txBody>
        </p:sp>
      </p:grpSp>
    </p:spTree>
    <p:custDataLst>
      <p:tags r:id="rId1"/>
    </p:custData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53695" y="804545"/>
            <a:ext cx="11435080" cy="553085"/>
          </a:xfrm>
          <a:prstGeom prst="rect">
            <a:avLst/>
          </a:prstGeom>
          <a:no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b="1">
                <a:latin typeface="微软雅黑" panose="020B0503020204020204" pitchFamily="34" charset="-122"/>
                <a:ea typeface="微软雅黑" panose="020B0503020204020204" pitchFamily="34" charset="-122"/>
                <a:cs typeface="微软雅黑" panose="020B0503020204020204" pitchFamily="34" charset="-122"/>
              </a:rPr>
              <a:t>7</a:t>
            </a:r>
            <a:r>
              <a:rPr lang="zh-CN" sz="2000" b="1">
                <a:latin typeface="微软雅黑" panose="020B0503020204020204" pitchFamily="34" charset="-122"/>
                <a:ea typeface="微软雅黑" panose="020B0503020204020204" pitchFamily="34" charset="-122"/>
                <a:cs typeface="微软雅黑" panose="020B0503020204020204" pitchFamily="34" charset="-122"/>
              </a:rPr>
              <a:t>、</a:t>
            </a:r>
            <a:r>
              <a:rPr sz="2000" b="1">
                <a:latin typeface="微软雅黑" panose="020B0503020204020204" pitchFamily="34" charset="-122"/>
                <a:ea typeface="微软雅黑" panose="020B0503020204020204" pitchFamily="34" charset="-122"/>
                <a:cs typeface="微软雅黑" panose="020B0503020204020204" pitchFamily="34" charset="-122"/>
              </a:rPr>
              <a:t>“四个公开”</a:t>
            </a:r>
            <a:r>
              <a:rPr lang="zh-CN" sz="2000" b="1">
                <a:latin typeface="微软雅黑" panose="020B0503020204020204" pitchFamily="34" charset="-122"/>
                <a:ea typeface="微软雅黑" panose="020B0503020204020204" pitchFamily="34" charset="-122"/>
                <a:cs typeface="微软雅黑" panose="020B0503020204020204" pitchFamily="34" charset="-122"/>
              </a:rPr>
              <a:t>，</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“约法三章”</a:t>
            </a:r>
            <a:r>
              <a:rPr sz="2000" b="1">
                <a:latin typeface="微软雅黑" panose="020B0503020204020204" pitchFamily="34" charset="-122"/>
                <a:ea typeface="微软雅黑" panose="020B0503020204020204" pitchFamily="34" charset="-122"/>
                <a:cs typeface="微软雅黑" panose="020B0503020204020204" pitchFamily="34" charset="-122"/>
              </a:rPr>
              <a:t>的优良传统</a:t>
            </a:r>
            <a:r>
              <a:rPr lang="en-US"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约法三章</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00" name="文本框 99"/>
          <p:cNvSpPr txBox="1"/>
          <p:nvPr/>
        </p:nvSpPr>
        <p:spPr>
          <a:xfrm>
            <a:off x="741045" y="1357630"/>
            <a:ext cx="10710545" cy="1938992"/>
          </a:xfrm>
          <a:prstGeom prst="rect">
            <a:avLst/>
          </a:prstGeom>
          <a:blipFill rotWithShape="1">
            <a:blip r:embed="rId13" cstate="print"/>
            <a:stretch>
              <a:fillRect/>
            </a:stretch>
          </a:blip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dirty="0">
                <a:latin typeface="微软雅黑" panose="020B0503020204020204" pitchFamily="34" charset="-122"/>
                <a:ea typeface="微软雅黑" panose="020B0503020204020204" pitchFamily="34" charset="-122"/>
                <a:cs typeface="微软雅黑" panose="020B0503020204020204" pitchFamily="34" charset="-122"/>
              </a:rPr>
              <a:t>1964</a:t>
            </a:r>
            <a:r>
              <a:rPr sz="2000" dirty="0" smtClean="0">
                <a:latin typeface="微软雅黑" panose="020B0503020204020204" pitchFamily="34" charset="-122"/>
                <a:ea typeface="微软雅黑" panose="020B0503020204020204" pitchFamily="34" charset="-122"/>
                <a:cs typeface="微软雅黑" panose="020B0503020204020204" pitchFamily="34" charset="-122"/>
              </a:rPr>
              <a:t>年</a:t>
            </a:r>
            <a:r>
              <a:rPr lang="en-US" sz="2000" dirty="0" smtClean="0">
                <a:latin typeface="微软雅黑" panose="020B0503020204020204" pitchFamily="34" charset="-122"/>
                <a:ea typeface="微软雅黑" panose="020B0503020204020204" pitchFamily="34" charset="-122"/>
                <a:cs typeface="微软雅黑" panose="020B0503020204020204" pitchFamily="34" charset="-122"/>
              </a:rPr>
              <a:t>9</a:t>
            </a:r>
            <a:r>
              <a:rPr sz="2000" dirty="0" smtClean="0">
                <a:latin typeface="微软雅黑" panose="020B0503020204020204" pitchFamily="34" charset="-122"/>
                <a:ea typeface="微软雅黑" panose="020B0503020204020204" pitchFamily="34" charset="-122"/>
                <a:cs typeface="微软雅黑" panose="020B0503020204020204" pitchFamily="34" charset="-122"/>
              </a:rPr>
              <a:t>月</a:t>
            </a:r>
            <a:r>
              <a:rPr sz="2000" dirty="0">
                <a:latin typeface="微软雅黑" panose="020B0503020204020204" pitchFamily="34" charset="-122"/>
                <a:ea typeface="微软雅黑" panose="020B0503020204020204" pitchFamily="34" charset="-122"/>
                <a:cs typeface="微软雅黑" panose="020B0503020204020204" pitchFamily="34" charset="-122"/>
              </a:rPr>
              <a:t>，在徐今强的主持下，认真总结会战几年来发扬艰苦奋斗精神。根据中共中央颁发的《党政领导干部三大纪律，八项注意》的要求和精神，制定了大庆油田领导干部的《约法三章》。《</a:t>
            </a:r>
            <a:r>
              <a:rPr sz="2000" dirty="0" err="1">
                <a:latin typeface="微软雅黑" panose="020B0503020204020204" pitchFamily="34" charset="-122"/>
                <a:ea typeface="微软雅黑" panose="020B0503020204020204" pitchFamily="34" charset="-122"/>
                <a:cs typeface="微软雅黑" panose="020B0503020204020204" pitchFamily="34" charset="-122"/>
              </a:rPr>
              <a:t>约法三章》是对《四个公开》的发展和具体化</a:t>
            </a:r>
            <a:r>
              <a:rPr sz="20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rPr>
              <a:t>当时，国家经委转发全国工业企业。</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3"/>
            </p:custDataLst>
          </p:nvPr>
        </p:nvSpPr>
        <p:spPr>
          <a:xfrm>
            <a:off x="353629" y="174399"/>
            <a:ext cx="554545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大庆石油会战优良传统的内涵概括</a:t>
            </a:r>
          </a:p>
        </p:txBody>
      </p:sp>
      <p:grpSp>
        <p:nvGrpSpPr>
          <p:cNvPr id="16" name="组合 15"/>
          <p:cNvGrpSpPr/>
          <p:nvPr>
            <p:custDataLst>
              <p:tags r:id="rId4"/>
            </p:custDataLst>
          </p:nvPr>
        </p:nvGrpSpPr>
        <p:grpSpPr>
          <a:xfrm>
            <a:off x="2233930" y="3166745"/>
            <a:ext cx="6817893" cy="2949162"/>
            <a:chOff x="3825" y="3752"/>
            <a:chExt cx="11670" cy="5048"/>
          </a:xfrm>
        </p:grpSpPr>
        <p:grpSp>
          <p:nvGrpSpPr>
            <p:cNvPr id="4" name="组合 3"/>
            <p:cNvGrpSpPr/>
            <p:nvPr/>
          </p:nvGrpSpPr>
          <p:grpSpPr>
            <a:xfrm>
              <a:off x="3825" y="3752"/>
              <a:ext cx="11670" cy="1520"/>
              <a:chOff x="3825" y="3752"/>
              <a:chExt cx="11670" cy="1520"/>
            </a:xfrm>
          </p:grpSpPr>
          <p:sp>
            <p:nvSpPr>
              <p:cNvPr id="5" name="TextBox 20"/>
              <p:cNvSpPr txBox="1"/>
              <p:nvPr>
                <p:custDataLst>
                  <p:tags r:id="rId9"/>
                </p:custDataLst>
              </p:nvPr>
            </p:nvSpPr>
            <p:spPr>
              <a:xfrm>
                <a:off x="5134" y="3752"/>
                <a:ext cx="10361" cy="1520"/>
              </a:xfrm>
              <a:prstGeom prst="rect">
                <a:avLst/>
              </a:prstGeom>
              <a:solidFill>
                <a:schemeClr val="tx2"/>
              </a:solidFill>
              <a:effectLst/>
            </p:spPr>
            <p:txBody>
              <a:bodyPr wrap="square" rtlCol="0">
                <a:normAutofit fontScale="92500" lnSpcReduction="20000"/>
              </a:bodyPr>
              <a:lstStyle/>
              <a:p>
                <a:pPr fontAlgn="auto">
                  <a:lnSpc>
                    <a:spcPct val="150000"/>
                  </a:lnSpc>
                </a:pPr>
                <a:r>
                  <a:rPr lang="en-US" altLang="zh-CN" sz="20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坚持发扬党的艰苦奋斗的优良传统，保持艰苦朴素的生活作风，永不搞特殊化</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矩形 8"/>
              <p:cNvSpPr/>
              <p:nvPr>
                <p:custDataLst>
                  <p:tags r:id="rId10"/>
                </p:custDataLst>
              </p:nvPr>
            </p:nvSpPr>
            <p:spPr>
              <a:xfrm>
                <a:off x="3825" y="3770"/>
                <a:ext cx="1014" cy="740"/>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fontScale="95000" lnSpcReduction="10000"/>
              </a:bodyPr>
              <a:lstStyle/>
              <a:p>
                <a:pPr algn="ctr"/>
                <a:r>
                  <a:rPr lang="en-US" altLang="zh-CN" sz="2400" b="1" dirty="0">
                    <a:solidFill>
                      <a:srgbClr val="F07F09"/>
                    </a:solidFill>
                    <a:latin typeface="微软雅黑" panose="020B0503020204020204" pitchFamily="34" charset="-122"/>
                    <a:cs typeface="微软雅黑" panose="020B0503020204020204" pitchFamily="34" charset="-122"/>
                    <a:sym typeface="Arial" panose="020B0604020202020204" pitchFamily="34" charset="0"/>
                  </a:rPr>
                  <a:t>01</a:t>
                </a:r>
              </a:p>
            </p:txBody>
          </p:sp>
        </p:grpSp>
        <p:grpSp>
          <p:nvGrpSpPr>
            <p:cNvPr id="14" name="组合 13"/>
            <p:cNvGrpSpPr/>
            <p:nvPr/>
          </p:nvGrpSpPr>
          <p:grpSpPr>
            <a:xfrm>
              <a:off x="3825" y="5516"/>
              <a:ext cx="11670" cy="1520"/>
              <a:chOff x="3825" y="5516"/>
              <a:chExt cx="11670" cy="1520"/>
            </a:xfrm>
          </p:grpSpPr>
          <p:sp>
            <p:nvSpPr>
              <p:cNvPr id="8" name="TextBox 20"/>
              <p:cNvSpPr txBox="1"/>
              <p:nvPr>
                <p:custDataLst>
                  <p:tags r:id="rId7"/>
                </p:custDataLst>
              </p:nvPr>
            </p:nvSpPr>
            <p:spPr>
              <a:xfrm>
                <a:off x="5134" y="5516"/>
                <a:ext cx="10361" cy="1520"/>
              </a:xfrm>
              <a:prstGeom prst="rect">
                <a:avLst/>
              </a:prstGeom>
              <a:solidFill>
                <a:schemeClr val="tx2"/>
              </a:solidFill>
              <a:effectLst/>
            </p:spPr>
            <p:txBody>
              <a:bodyPr wrap="square" rtlCol="0">
                <a:normAutofit/>
              </a:bodyPr>
              <a:lstStyle/>
              <a:p>
                <a:endParaRPr lang="en-US" altLang="zh-CN" sz="2000" dirty="0">
                  <a:solidFill>
                    <a:srgbClr val="9F2936"/>
                  </a:solidFill>
                  <a:latin typeface="+mn-ea"/>
                  <a:cs typeface="微软雅黑" panose="020B0503020204020204" pitchFamily="34" charset="-122"/>
                  <a:sym typeface="Arial" panose="020B0604020202020204" pitchFamily="34" charset="0"/>
                </a:endParaRPr>
              </a:p>
              <a:p>
                <a:r>
                  <a:rPr lang="en-US" altLang="zh-CN" sz="20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坚决克服官僚主义，不能做官当老爷</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 name="矩形 8"/>
              <p:cNvSpPr/>
              <p:nvPr>
                <p:custDataLst>
                  <p:tags r:id="rId8"/>
                </p:custDataLst>
              </p:nvPr>
            </p:nvSpPr>
            <p:spPr>
              <a:xfrm>
                <a:off x="3825" y="5534"/>
                <a:ext cx="1014" cy="740"/>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9F2936"/>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fontScale="95000" lnSpcReduction="10000"/>
              </a:bodyPr>
              <a:lstStyle/>
              <a:p>
                <a:pPr algn="ctr"/>
                <a:r>
                  <a:rPr lang="en-US" altLang="zh-CN" sz="2400" b="1" dirty="0">
                    <a:solidFill>
                      <a:srgbClr val="9F2936"/>
                    </a:solidFill>
                    <a:latin typeface="微软雅黑" panose="020B0503020204020204" pitchFamily="34" charset="-122"/>
                    <a:cs typeface="微软雅黑" panose="020B0503020204020204" pitchFamily="34" charset="-122"/>
                    <a:sym typeface="Arial" panose="020B0604020202020204" pitchFamily="34" charset="0"/>
                  </a:rPr>
                  <a:t>02</a:t>
                </a:r>
              </a:p>
            </p:txBody>
          </p:sp>
        </p:grpSp>
        <p:grpSp>
          <p:nvGrpSpPr>
            <p:cNvPr id="15" name="组合 14"/>
            <p:cNvGrpSpPr/>
            <p:nvPr/>
          </p:nvGrpSpPr>
          <p:grpSpPr>
            <a:xfrm>
              <a:off x="3825" y="7280"/>
              <a:ext cx="11670" cy="1520"/>
              <a:chOff x="3825" y="7280"/>
              <a:chExt cx="11670" cy="1520"/>
            </a:xfrm>
          </p:grpSpPr>
          <p:sp>
            <p:nvSpPr>
              <p:cNvPr id="11" name="TextBox 20"/>
              <p:cNvSpPr txBox="1"/>
              <p:nvPr>
                <p:custDataLst>
                  <p:tags r:id="rId5"/>
                </p:custDataLst>
              </p:nvPr>
            </p:nvSpPr>
            <p:spPr>
              <a:xfrm>
                <a:off x="5134" y="7280"/>
                <a:ext cx="10361" cy="1520"/>
              </a:xfrm>
              <a:prstGeom prst="rect">
                <a:avLst/>
              </a:prstGeom>
              <a:solidFill>
                <a:schemeClr val="tx2"/>
              </a:solidFill>
              <a:effectLst/>
            </p:spPr>
            <p:txBody>
              <a:bodyPr wrap="square" rtlCol="0">
                <a:normAutofit fontScale="92500" lnSpcReduction="20000"/>
              </a:bodyPr>
              <a:lstStyle/>
              <a:p>
                <a:pPr fontAlgn="auto">
                  <a:lnSpc>
                    <a:spcPct val="150000"/>
                  </a:lnSpc>
                </a:pPr>
                <a:r>
                  <a:rPr lang="da-DK"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坚持“三老四严”作风，谦虚谨慎，兢兢业业，永不骄傲，永不说假话</a:t>
                </a:r>
              </a:p>
            </p:txBody>
          </p:sp>
          <p:sp>
            <p:nvSpPr>
              <p:cNvPr id="12" name="矩形 8"/>
              <p:cNvSpPr/>
              <p:nvPr>
                <p:custDataLst>
                  <p:tags r:id="rId6"/>
                </p:custDataLst>
              </p:nvPr>
            </p:nvSpPr>
            <p:spPr>
              <a:xfrm>
                <a:off x="3825" y="7298"/>
                <a:ext cx="1014" cy="724"/>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tx2"/>
              </a:solidFill>
              <a:ln>
                <a:noFill/>
              </a:ln>
            </p:spPr>
            <p:style>
              <a:lnRef idx="2">
                <a:srgbClr val="549E39">
                  <a:shade val="50000"/>
                </a:srgbClr>
              </a:lnRef>
              <a:fillRef idx="1">
                <a:srgbClr val="549E39"/>
              </a:fillRef>
              <a:effectRef idx="0">
                <a:srgbClr val="549E39"/>
              </a:effectRef>
              <a:fontRef idx="minor">
                <a:sysClr val="window" lastClr="FFFFFF"/>
              </a:fontRef>
            </p:style>
            <p:txBody>
              <a:bodyPr rtlCol="0" anchor="ctr">
                <a:normAutofit/>
              </a:bodyPr>
              <a:lstStyle/>
              <a:p>
                <a:pPr algn="ctr"/>
                <a:r>
                  <a:rPr lang="en-US" altLang="zh-CN" sz="2000" b="1" dirty="0">
                    <a:solidFill>
                      <a:srgbClr val="1B587C"/>
                    </a:solidFill>
                    <a:latin typeface="微软雅黑" panose="020B0503020204020204" pitchFamily="34" charset="-122"/>
                    <a:cs typeface="微软雅黑" panose="020B0503020204020204" pitchFamily="34" charset="-122"/>
                    <a:sym typeface="Arial" panose="020B0604020202020204" pitchFamily="34" charset="0"/>
                  </a:rPr>
                  <a:t>03</a:t>
                </a:r>
              </a:p>
            </p:txBody>
          </p:sp>
        </p:grpSp>
      </p:grpSp>
    </p:spTree>
    <p:custDataLst>
      <p:tags r:id="rId1"/>
    </p:custData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67030" y="986790"/>
            <a:ext cx="11435080" cy="553085"/>
          </a:xfrm>
          <a:prstGeom prst="rect">
            <a:avLst/>
          </a:prstGeom>
          <a:no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b="1">
                <a:latin typeface="微软雅黑" panose="020B0503020204020204" pitchFamily="34" charset="-122"/>
                <a:ea typeface="微软雅黑" panose="020B0503020204020204" pitchFamily="34" charset="-122"/>
                <a:cs typeface="微软雅黑" panose="020B0503020204020204" pitchFamily="34" charset="-122"/>
              </a:rPr>
              <a:t>8</a:t>
            </a:r>
            <a:r>
              <a:rPr lang="zh-CN" sz="2000" b="1">
                <a:latin typeface="微软雅黑" panose="020B0503020204020204" pitchFamily="34" charset="-122"/>
                <a:ea typeface="微软雅黑" panose="020B0503020204020204" pitchFamily="34" charset="-122"/>
                <a:cs typeface="微软雅黑" panose="020B0503020204020204" pitchFamily="34" charset="-122"/>
              </a:rPr>
              <a:t>、</a:t>
            </a:r>
            <a:r>
              <a:rPr sz="2000" b="1">
                <a:latin typeface="微软雅黑" panose="020B0503020204020204" pitchFamily="34" charset="-122"/>
                <a:ea typeface="微软雅黑" panose="020B0503020204020204" pitchFamily="34" charset="-122"/>
                <a:cs typeface="微软雅黑" panose="020B0503020204020204" pitchFamily="34" charset="-122"/>
              </a:rPr>
              <a:t>“一切经过试验”的优良传统</a:t>
            </a:r>
          </a:p>
        </p:txBody>
      </p:sp>
      <p:sp>
        <p:nvSpPr>
          <p:cNvPr id="100" name="文本框 99"/>
          <p:cNvSpPr txBox="1"/>
          <p:nvPr/>
        </p:nvSpPr>
        <p:spPr>
          <a:xfrm>
            <a:off x="741045" y="1539875"/>
            <a:ext cx="10710545" cy="1476375"/>
          </a:xfrm>
          <a:prstGeom prst="rect">
            <a:avLst/>
          </a:prstGeom>
          <a:blipFill rotWithShape="1">
            <a:blip r:embed="rId18" cstate="print"/>
            <a:stretch>
              <a:fillRect/>
            </a:stretch>
          </a:blip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a:latin typeface="微软雅黑" panose="020B0503020204020204" pitchFamily="34" charset="-122"/>
                <a:cs typeface="微软雅黑" panose="020B0503020204020204" pitchFamily="34" charset="-122"/>
              </a:rPr>
              <a:t>在会战初期，就提出了“早期注水开发”的新思路。这是“一切经过试验”的伟大科技成果。几十年来，大庆油田坚持“一切经过试验”的科技原则，把实验作为科技发展的的基础，在实验的过程中取得了重大的开采技术成果。</a:t>
            </a:r>
          </a:p>
        </p:txBody>
      </p:sp>
      <p:sp>
        <p:nvSpPr>
          <p:cNvPr id="22" name="任意多边形 21"/>
          <p:cNvSpPr/>
          <p:nvPr>
            <p:custDataLst>
              <p:tags r:id="rId3"/>
            </p:custDataLst>
          </p:nvPr>
        </p:nvSpPr>
        <p:spPr>
          <a:xfrm>
            <a:off x="741045" y="3422650"/>
            <a:ext cx="6097905" cy="972185"/>
          </a:xfrm>
          <a:custGeom>
            <a:avLst/>
            <a:gdLst>
              <a:gd name="connsiteX0" fmla="*/ 0 w 7268305"/>
              <a:gd name="connsiteY0" fmla="*/ 0 h 1159200"/>
              <a:gd name="connsiteX1" fmla="*/ 7268305 w 7268305"/>
              <a:gd name="connsiteY1" fmla="*/ 0 h 1159200"/>
              <a:gd name="connsiteX2" fmla="*/ 6125659 w 7268305"/>
              <a:gd name="connsiteY2" fmla="*/ 1159200 h 1159200"/>
              <a:gd name="connsiteX3" fmla="*/ 0 w 7268305"/>
              <a:gd name="connsiteY3" fmla="*/ 1159200 h 1159200"/>
              <a:gd name="connsiteX4" fmla="*/ 0 w 7268305"/>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8305" h="1159200">
                <a:moveTo>
                  <a:pt x="0" y="0"/>
                </a:moveTo>
                <a:lnTo>
                  <a:pt x="7268305" y="0"/>
                </a:lnTo>
                <a:lnTo>
                  <a:pt x="6125659" y="1159200"/>
                </a:lnTo>
                <a:lnTo>
                  <a:pt x="0" y="1159200"/>
                </a:lnTo>
                <a:lnTo>
                  <a:pt x="0" y="0"/>
                </a:lnTo>
                <a:close/>
              </a:path>
            </a:pathLst>
          </a:custGeom>
          <a:solidFill>
            <a:schemeClr val="tx2"/>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lstStyle/>
          <a:p>
            <a:pPr algn="ctr"/>
            <a:endParaRPr lang="zh-CN" altLang="en-US">
              <a:latin typeface="微软雅黑" panose="020B0503020204020204" pitchFamily="34" charset="-122"/>
              <a:cs typeface="微软雅黑" panose="020B0503020204020204" pitchFamily="34" charset="-122"/>
            </a:endParaRPr>
          </a:p>
        </p:txBody>
      </p:sp>
      <p:sp>
        <p:nvSpPr>
          <p:cNvPr id="21" name="任意多边形 20"/>
          <p:cNvSpPr/>
          <p:nvPr>
            <p:custDataLst>
              <p:tags r:id="rId4"/>
            </p:custDataLst>
          </p:nvPr>
        </p:nvSpPr>
        <p:spPr>
          <a:xfrm>
            <a:off x="6213475" y="3422650"/>
            <a:ext cx="5422265" cy="971550"/>
          </a:xfrm>
          <a:custGeom>
            <a:avLst/>
            <a:gdLst>
              <a:gd name="connsiteX0" fmla="*/ 1142645 w 5510296"/>
              <a:gd name="connsiteY0" fmla="*/ 0 h 1159200"/>
              <a:gd name="connsiteX1" fmla="*/ 5510296 w 5510296"/>
              <a:gd name="connsiteY1" fmla="*/ 0 h 1159200"/>
              <a:gd name="connsiteX2" fmla="*/ 5510296 w 5510296"/>
              <a:gd name="connsiteY2" fmla="*/ 1159200 h 1159200"/>
              <a:gd name="connsiteX3" fmla="*/ 0 w 5510296"/>
              <a:gd name="connsiteY3" fmla="*/ 1159200 h 1159200"/>
              <a:gd name="connsiteX4" fmla="*/ 1142645 w 5510296"/>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0296" h="1159200">
                <a:moveTo>
                  <a:pt x="1142645" y="0"/>
                </a:moveTo>
                <a:lnTo>
                  <a:pt x="5510296" y="0"/>
                </a:lnTo>
                <a:lnTo>
                  <a:pt x="5510296" y="1159200"/>
                </a:lnTo>
                <a:lnTo>
                  <a:pt x="0" y="1159200"/>
                </a:lnTo>
                <a:lnTo>
                  <a:pt x="1142645" y="0"/>
                </a:lnTo>
                <a:close/>
              </a:path>
            </a:pathLst>
          </a:cu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微软雅黑" panose="020B0503020204020204" pitchFamily="34" charset="-122"/>
              <a:cs typeface="微软雅黑" panose="020B0503020204020204" pitchFamily="34" charset="-122"/>
            </a:endParaRPr>
          </a:p>
        </p:txBody>
      </p:sp>
      <p:sp>
        <p:nvSpPr>
          <p:cNvPr id="27" name="任意多边形 26"/>
          <p:cNvSpPr/>
          <p:nvPr>
            <p:custDataLst>
              <p:tags r:id="rId5"/>
            </p:custDataLst>
          </p:nvPr>
        </p:nvSpPr>
        <p:spPr>
          <a:xfrm>
            <a:off x="741045" y="4709795"/>
            <a:ext cx="5158105" cy="1046480"/>
          </a:xfrm>
          <a:custGeom>
            <a:avLst/>
            <a:gdLst>
              <a:gd name="connsiteX0" fmla="*/ 0 w 5831352"/>
              <a:gd name="connsiteY0" fmla="*/ 0 h 1159200"/>
              <a:gd name="connsiteX1" fmla="*/ 5831352 w 5831352"/>
              <a:gd name="connsiteY1" fmla="*/ 0 h 1159200"/>
              <a:gd name="connsiteX2" fmla="*/ 4688706 w 5831352"/>
              <a:gd name="connsiteY2" fmla="*/ 1159200 h 1159200"/>
              <a:gd name="connsiteX3" fmla="*/ 0 w 5831352"/>
              <a:gd name="connsiteY3" fmla="*/ 1159200 h 1159200"/>
              <a:gd name="connsiteX4" fmla="*/ 0 w 5831352"/>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52" h="1159200">
                <a:moveTo>
                  <a:pt x="0" y="0"/>
                </a:moveTo>
                <a:lnTo>
                  <a:pt x="5831352" y="0"/>
                </a:lnTo>
                <a:lnTo>
                  <a:pt x="4688706" y="1159200"/>
                </a:lnTo>
                <a:lnTo>
                  <a:pt x="0" y="1159200"/>
                </a:lnTo>
                <a:lnTo>
                  <a:pt x="0" y="0"/>
                </a:lnTo>
                <a:close/>
              </a:path>
            </a:pathLst>
          </a:cu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微软雅黑" panose="020B0503020204020204" pitchFamily="34" charset="-122"/>
              <a:cs typeface="微软雅黑" panose="020B0503020204020204" pitchFamily="34" charset="-122"/>
            </a:endParaRPr>
          </a:p>
        </p:txBody>
      </p:sp>
      <p:sp>
        <p:nvSpPr>
          <p:cNvPr id="26" name="任意多边形 25"/>
          <p:cNvSpPr/>
          <p:nvPr>
            <p:custDataLst>
              <p:tags r:id="rId6"/>
            </p:custDataLst>
          </p:nvPr>
        </p:nvSpPr>
        <p:spPr>
          <a:xfrm>
            <a:off x="5250815" y="4705350"/>
            <a:ext cx="6384925" cy="1050925"/>
          </a:xfrm>
          <a:custGeom>
            <a:avLst/>
            <a:gdLst>
              <a:gd name="connsiteX0" fmla="*/ 1142646 w 6947249"/>
              <a:gd name="connsiteY0" fmla="*/ 0 h 1159200"/>
              <a:gd name="connsiteX1" fmla="*/ 6947249 w 6947249"/>
              <a:gd name="connsiteY1" fmla="*/ 0 h 1159200"/>
              <a:gd name="connsiteX2" fmla="*/ 6947249 w 6947249"/>
              <a:gd name="connsiteY2" fmla="*/ 1159200 h 1159200"/>
              <a:gd name="connsiteX3" fmla="*/ 0 w 6947249"/>
              <a:gd name="connsiteY3" fmla="*/ 1159200 h 1159200"/>
              <a:gd name="connsiteX4" fmla="*/ 1142646 w 6947249"/>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7249" h="1159200">
                <a:moveTo>
                  <a:pt x="1142646" y="0"/>
                </a:moveTo>
                <a:lnTo>
                  <a:pt x="6947249" y="0"/>
                </a:lnTo>
                <a:lnTo>
                  <a:pt x="6947249" y="1159200"/>
                </a:lnTo>
                <a:lnTo>
                  <a:pt x="0" y="1159200"/>
                </a:lnTo>
                <a:lnTo>
                  <a:pt x="1142646" y="0"/>
                </a:lnTo>
                <a:close/>
              </a:path>
            </a:pathLst>
          </a:custGeom>
          <a:solidFill>
            <a:schemeClr val="tx2"/>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lstStyle/>
          <a:p>
            <a:pPr algn="ctr"/>
            <a:endParaRPr lang="zh-CN" altLang="en-US">
              <a:latin typeface="微软雅黑" panose="020B0503020204020204" pitchFamily="34" charset="-122"/>
              <a:cs typeface="微软雅黑" panose="020B0503020204020204" pitchFamily="34" charset="-122"/>
            </a:endParaRPr>
          </a:p>
        </p:txBody>
      </p:sp>
      <p:sp>
        <p:nvSpPr>
          <p:cNvPr id="8" name="文本框 7"/>
          <p:cNvSpPr txBox="1"/>
          <p:nvPr>
            <p:custDataLst>
              <p:tags r:id="rId7"/>
            </p:custDataLst>
          </p:nvPr>
        </p:nvSpPr>
        <p:spPr>
          <a:xfrm>
            <a:off x="1811655" y="3489960"/>
            <a:ext cx="4401185" cy="904240"/>
          </a:xfrm>
          <a:prstGeom prst="rect">
            <a:avLst/>
          </a:prstGeom>
          <a:noFill/>
        </p:spPr>
        <p:txBody>
          <a:bodyPr wrap="square" lIns="72000" tIns="46800" rIns="72000" bIns="46800" rtlCol="0" anchor="t" anchorCtr="0">
            <a:normAutofit fontScale="90000"/>
          </a:bodyPr>
          <a:lstStyle/>
          <a:p>
            <a:pPr fontAlgn="auto">
              <a:lnSpc>
                <a:spcPct val="150000"/>
              </a:lnSpc>
              <a:defRPr/>
            </a:pPr>
            <a:r>
              <a:rPr lang="zh-CN" altLang="en-US" sz="1600" b="1" dirty="0">
                <a:solidFill>
                  <a:srgbClr val="FFFFFF"/>
                </a:solidFill>
                <a:latin typeface="微软雅黑" panose="020B0503020204020204" pitchFamily="34" charset="-122"/>
                <a:cs typeface="微软雅黑" panose="020B0503020204020204" pitchFamily="34" charset="-122"/>
              </a:rPr>
              <a:t>提出了早期注水的思路；自主创新形成了萨尔图流程；攻克了糖葫芦封隔器；开展了小井距试验等</a:t>
            </a:r>
          </a:p>
        </p:txBody>
      </p:sp>
      <p:sp>
        <p:nvSpPr>
          <p:cNvPr id="9" name="文本框 8"/>
          <p:cNvSpPr txBox="1"/>
          <p:nvPr>
            <p:custDataLst>
              <p:tags r:id="rId8"/>
            </p:custDataLst>
          </p:nvPr>
        </p:nvSpPr>
        <p:spPr>
          <a:xfrm>
            <a:off x="741045" y="3375660"/>
            <a:ext cx="1070610" cy="972185"/>
          </a:xfrm>
          <a:prstGeom prst="rect">
            <a:avLst/>
          </a:prstGeom>
          <a:noFill/>
        </p:spPr>
        <p:txBody>
          <a:bodyPr wrap="square" rtlCol="0" anchor="ctr" anchorCtr="0">
            <a:normAutofit/>
          </a:bodyPr>
          <a:lstStyle/>
          <a:p>
            <a:pPr algn="ctr"/>
            <a:r>
              <a:rPr lang="en-US" altLang="zh-CN" sz="2000" dirty="0" smtClean="0">
                <a:solidFill>
                  <a:srgbClr val="FFFFFF"/>
                </a:solidFill>
                <a:latin typeface="微软雅黑" panose="020B0503020204020204" pitchFamily="34" charset="-122"/>
                <a:cs typeface="微软雅黑" panose="020B0503020204020204" pitchFamily="34" charset="-122"/>
              </a:rPr>
              <a:t>60年代</a:t>
            </a:r>
          </a:p>
        </p:txBody>
      </p:sp>
      <p:sp>
        <p:nvSpPr>
          <p:cNvPr id="10" name="文本框 9"/>
          <p:cNvSpPr txBox="1"/>
          <p:nvPr>
            <p:custDataLst>
              <p:tags r:id="rId9"/>
            </p:custDataLst>
          </p:nvPr>
        </p:nvSpPr>
        <p:spPr>
          <a:xfrm>
            <a:off x="7679055" y="3489325"/>
            <a:ext cx="3956685" cy="744855"/>
          </a:xfrm>
          <a:prstGeom prst="rect">
            <a:avLst/>
          </a:prstGeom>
          <a:noFill/>
        </p:spPr>
        <p:txBody>
          <a:bodyPr wrap="square" lIns="72000" tIns="46800" rIns="72000" bIns="46800" rtlCol="0" anchor="t" anchorCtr="0">
            <a:normAutofit/>
          </a:bodyPr>
          <a:lstStyle/>
          <a:p>
            <a:pPr fontAlgn="auto">
              <a:lnSpc>
                <a:spcPct val="150000"/>
              </a:lnSpc>
              <a:defRPr/>
            </a:pPr>
            <a:r>
              <a:rPr lang="zh-CN" altLang="en-US" sz="1400" b="1" dirty="0" smtClean="0">
                <a:solidFill>
                  <a:schemeClr val="accent1"/>
                </a:solidFill>
                <a:latin typeface="微软雅黑" panose="020B0503020204020204" pitchFamily="34" charset="-122"/>
                <a:cs typeface="微软雅黑" panose="020B0503020204020204" pitchFamily="34" charset="-122"/>
              </a:rPr>
              <a:t>在文革的</a:t>
            </a:r>
            <a:r>
              <a:rPr lang="zh-CN" altLang="en-US" sz="1400" b="1" dirty="0">
                <a:solidFill>
                  <a:schemeClr val="accent1"/>
                </a:solidFill>
                <a:latin typeface="微软雅黑" panose="020B0503020204020204" pitchFamily="34" charset="-122"/>
                <a:cs typeface="微软雅黑" panose="020B0503020204020204" pitchFamily="34" charset="-122"/>
              </a:rPr>
              <a:t>时期进行了萨尔图西部接替稳产试验，取得了重大成果</a:t>
            </a:r>
          </a:p>
        </p:txBody>
      </p:sp>
      <p:sp>
        <p:nvSpPr>
          <p:cNvPr id="11" name="文本框 10"/>
          <p:cNvSpPr txBox="1"/>
          <p:nvPr>
            <p:custDataLst>
              <p:tags r:id="rId10"/>
            </p:custDataLst>
          </p:nvPr>
        </p:nvSpPr>
        <p:spPr>
          <a:xfrm>
            <a:off x="6755649" y="3422591"/>
            <a:ext cx="1070137" cy="972079"/>
          </a:xfrm>
          <a:prstGeom prst="rect">
            <a:avLst/>
          </a:prstGeom>
          <a:noFill/>
        </p:spPr>
        <p:txBody>
          <a:bodyPr wrap="square" rtlCol="0" anchor="ctr" anchorCtr="0">
            <a:normAutofit/>
          </a:bodyPr>
          <a:lstStyle/>
          <a:p>
            <a:pPr algn="ctr"/>
            <a:r>
              <a:rPr lang="en-US" altLang="zh-CN" sz="2000" dirty="0" smtClean="0">
                <a:solidFill>
                  <a:schemeClr val="accent1"/>
                </a:solidFill>
                <a:latin typeface="微软雅黑" panose="020B0503020204020204" pitchFamily="34" charset="-122"/>
                <a:cs typeface="微软雅黑" panose="020B0503020204020204" pitchFamily="34" charset="-122"/>
              </a:rPr>
              <a:t>70年代</a:t>
            </a:r>
          </a:p>
        </p:txBody>
      </p:sp>
      <p:sp>
        <p:nvSpPr>
          <p:cNvPr id="12" name="文本框 11"/>
          <p:cNvSpPr txBox="1"/>
          <p:nvPr>
            <p:custDataLst>
              <p:tags r:id="rId11"/>
            </p:custDataLst>
          </p:nvPr>
        </p:nvSpPr>
        <p:spPr>
          <a:xfrm>
            <a:off x="1811020" y="4709795"/>
            <a:ext cx="3440430" cy="1365885"/>
          </a:xfrm>
          <a:prstGeom prst="rect">
            <a:avLst/>
          </a:prstGeom>
          <a:noFill/>
        </p:spPr>
        <p:txBody>
          <a:bodyPr wrap="square" lIns="72000" tIns="46800" rIns="72000" bIns="46800" rtlCol="0" anchor="t" anchorCtr="0">
            <a:normAutofit/>
          </a:bodyPr>
          <a:lstStyle/>
          <a:p>
            <a:pPr fontAlgn="auto">
              <a:lnSpc>
                <a:spcPct val="150000"/>
              </a:lnSpc>
              <a:defRPr/>
            </a:pPr>
            <a:r>
              <a:rPr lang="zh-CN" altLang="en-US" sz="1400" b="1" dirty="0">
                <a:solidFill>
                  <a:schemeClr val="accent1"/>
                </a:solidFill>
                <a:latin typeface="微软雅黑" panose="020B0503020204020204" pitchFamily="34" charset="-122"/>
                <a:cs typeface="微软雅黑" panose="020B0503020204020204" pitchFamily="34" charset="-122"/>
              </a:rPr>
              <a:t>重新核实大庆油田地下储量和可采储量，一个大庆变成了两个大庆；攻克了表外储层的开采难题；进行了三次采油的试验</a:t>
            </a:r>
          </a:p>
        </p:txBody>
      </p:sp>
      <p:sp>
        <p:nvSpPr>
          <p:cNvPr id="13" name="文本框 12"/>
          <p:cNvSpPr txBox="1"/>
          <p:nvPr>
            <p:custDataLst>
              <p:tags r:id="rId12"/>
            </p:custDataLst>
          </p:nvPr>
        </p:nvSpPr>
        <p:spPr>
          <a:xfrm>
            <a:off x="740410" y="4784090"/>
            <a:ext cx="1071245" cy="972185"/>
          </a:xfrm>
          <a:prstGeom prst="rect">
            <a:avLst/>
          </a:prstGeom>
          <a:noFill/>
        </p:spPr>
        <p:txBody>
          <a:bodyPr wrap="square" rtlCol="0" anchor="ctr" anchorCtr="0">
            <a:normAutofit/>
          </a:bodyPr>
          <a:lstStyle/>
          <a:p>
            <a:pPr algn="ctr"/>
            <a:r>
              <a:rPr lang="en-US" altLang="zh-CN" sz="2000" dirty="0" smtClean="0">
                <a:solidFill>
                  <a:schemeClr val="accent1"/>
                </a:solidFill>
                <a:latin typeface="微软雅黑" panose="020B0503020204020204" pitchFamily="34" charset="-122"/>
                <a:cs typeface="微软雅黑" panose="020B0503020204020204" pitchFamily="34" charset="-122"/>
              </a:rPr>
              <a:t>80年代</a:t>
            </a:r>
          </a:p>
        </p:txBody>
      </p:sp>
      <p:sp>
        <p:nvSpPr>
          <p:cNvPr id="14" name="文本框 13"/>
          <p:cNvSpPr txBox="1"/>
          <p:nvPr>
            <p:custDataLst>
              <p:tags r:id="rId13"/>
            </p:custDataLst>
          </p:nvPr>
        </p:nvSpPr>
        <p:spPr>
          <a:xfrm>
            <a:off x="6671945" y="4672330"/>
            <a:ext cx="4963795" cy="1403350"/>
          </a:xfrm>
          <a:prstGeom prst="rect">
            <a:avLst/>
          </a:prstGeom>
          <a:noFill/>
        </p:spPr>
        <p:txBody>
          <a:bodyPr wrap="square" lIns="72000" tIns="46800" rIns="72000" bIns="46800" rtlCol="0" anchor="t" anchorCtr="0">
            <a:normAutofit/>
          </a:bodyPr>
          <a:lstStyle/>
          <a:p>
            <a:pPr fontAlgn="auto">
              <a:lnSpc>
                <a:spcPct val="150000"/>
              </a:lnSpc>
              <a:defRPr/>
            </a:pPr>
            <a:r>
              <a:rPr lang="zh-CN" altLang="en-US" sz="1400" b="1" dirty="0">
                <a:solidFill>
                  <a:srgbClr val="FFFFFF"/>
                </a:solidFill>
                <a:latin typeface="微软雅黑" panose="020B0503020204020204" pitchFamily="34" charset="-122"/>
                <a:cs typeface="微软雅黑" panose="020B0503020204020204" pitchFamily="34" charset="-122"/>
              </a:rPr>
              <a:t>在实验的基础上推广了聚合物驱；进行了三元复合驱的实验。进入到21世纪，在油田上推广了聚驱，三元复合驱，原油产量占全油田的30%；进行了致密油层的开发试验</a:t>
            </a:r>
          </a:p>
        </p:txBody>
      </p:sp>
      <p:sp>
        <p:nvSpPr>
          <p:cNvPr id="15" name="文本框 14"/>
          <p:cNvSpPr txBox="1"/>
          <p:nvPr>
            <p:custDataLst>
              <p:tags r:id="rId14"/>
            </p:custDataLst>
          </p:nvPr>
        </p:nvSpPr>
        <p:spPr>
          <a:xfrm>
            <a:off x="5685715" y="4784005"/>
            <a:ext cx="1070137" cy="972079"/>
          </a:xfrm>
          <a:prstGeom prst="rect">
            <a:avLst/>
          </a:prstGeom>
          <a:noFill/>
        </p:spPr>
        <p:txBody>
          <a:bodyPr wrap="square" rtlCol="0" anchor="ctr" anchorCtr="0">
            <a:normAutofit/>
          </a:bodyPr>
          <a:lstStyle/>
          <a:p>
            <a:pPr algn="ctr"/>
            <a:r>
              <a:rPr lang="en-US" altLang="zh-CN" sz="2000" dirty="0" smtClean="0">
                <a:solidFill>
                  <a:srgbClr val="FFFFFF"/>
                </a:solidFill>
                <a:latin typeface="微软雅黑" panose="020B0503020204020204" pitchFamily="34" charset="-122"/>
                <a:cs typeface="微软雅黑" panose="020B0503020204020204" pitchFamily="34" charset="-122"/>
              </a:rPr>
              <a:t>90年代</a:t>
            </a:r>
          </a:p>
        </p:txBody>
      </p:sp>
      <p:sp>
        <p:nvSpPr>
          <p:cNvPr id="3" name="文本框 2"/>
          <p:cNvSpPr txBox="1"/>
          <p:nvPr>
            <p:custDataLst>
              <p:tags r:id="rId15"/>
            </p:custDataLst>
          </p:nvPr>
        </p:nvSpPr>
        <p:spPr>
          <a:xfrm>
            <a:off x="353629" y="174399"/>
            <a:ext cx="554545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大庆石油会战优良传统的内涵概括</a:t>
            </a:r>
          </a:p>
        </p:txBody>
      </p:sp>
    </p:spTree>
    <p:custDataLst>
      <p:tags r:id="rId1"/>
    </p:custData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67030" y="986790"/>
            <a:ext cx="11435080" cy="553085"/>
          </a:xfrm>
          <a:prstGeom prst="rect">
            <a:avLst/>
          </a:prstGeom>
          <a:no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b="1">
                <a:latin typeface="微软雅黑" panose="020B0503020204020204" pitchFamily="34" charset="-122"/>
                <a:ea typeface="微软雅黑" panose="020B0503020204020204" pitchFamily="34" charset="-122"/>
                <a:cs typeface="微软雅黑" panose="020B0503020204020204" pitchFamily="34" charset="-122"/>
              </a:rPr>
              <a:t>9</a:t>
            </a:r>
            <a:r>
              <a:rPr lang="zh-CN" sz="2000" b="1">
                <a:latin typeface="微软雅黑" panose="020B0503020204020204" pitchFamily="34" charset="-122"/>
                <a:ea typeface="微软雅黑" panose="020B0503020204020204" pitchFamily="34" charset="-122"/>
                <a:cs typeface="微软雅黑" panose="020B0503020204020204" pitchFamily="34" charset="-122"/>
              </a:rPr>
              <a:t>、</a:t>
            </a:r>
            <a:r>
              <a:rPr sz="2000" b="1">
                <a:latin typeface="微软雅黑" panose="020B0503020204020204" pitchFamily="34" charset="-122"/>
                <a:ea typeface="微软雅黑" panose="020B0503020204020204" pitchFamily="34" charset="-122"/>
                <a:cs typeface="微软雅黑" panose="020B0503020204020204" pitchFamily="34" charset="-122"/>
              </a:rPr>
              <a:t>“抓生产从思想入手，抓思想从生产出发”的优良传统</a:t>
            </a:r>
          </a:p>
        </p:txBody>
      </p:sp>
      <p:sp>
        <p:nvSpPr>
          <p:cNvPr id="100" name="文本框 99"/>
          <p:cNvSpPr txBox="1"/>
          <p:nvPr/>
        </p:nvSpPr>
        <p:spPr>
          <a:xfrm>
            <a:off x="741045" y="1539875"/>
            <a:ext cx="10710545" cy="1014730"/>
          </a:xfrm>
          <a:prstGeom prst="rect">
            <a:avLst/>
          </a:prstGeom>
          <a:blipFill rotWithShape="1">
            <a:blip r:embed="rId22" cstate="print"/>
            <a:stretch>
              <a:fillRect/>
            </a:stretch>
          </a:blip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a:latin typeface="微软雅黑" panose="020B0503020204020204" pitchFamily="34" charset="-122"/>
                <a:ea typeface="微软雅黑" panose="020B0503020204020204" pitchFamily="34" charset="-122"/>
                <a:cs typeface="微软雅黑" panose="020B0503020204020204" pitchFamily="34" charset="-122"/>
              </a:rPr>
              <a:t>大庆油田的政治思想工作是学习解放军政治思想工作，同大庆石油会战实际紧密结合的成果，是大庆油田的传家宝。</a:t>
            </a:r>
          </a:p>
        </p:txBody>
      </p:sp>
      <p:sp>
        <p:nvSpPr>
          <p:cNvPr id="3" name="文本框 2"/>
          <p:cNvSpPr txBox="1"/>
          <p:nvPr>
            <p:custDataLst>
              <p:tags r:id="rId3"/>
            </p:custDataLst>
          </p:nvPr>
        </p:nvSpPr>
        <p:spPr>
          <a:xfrm>
            <a:off x="353629" y="174399"/>
            <a:ext cx="554545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大庆石油会战优良传统的内涵概括</a:t>
            </a:r>
          </a:p>
        </p:txBody>
      </p:sp>
      <p:grpSp>
        <p:nvGrpSpPr>
          <p:cNvPr id="6" name="组合 5"/>
          <p:cNvGrpSpPr/>
          <p:nvPr>
            <p:custDataLst>
              <p:tags r:id="rId4"/>
            </p:custDataLst>
          </p:nvPr>
        </p:nvGrpSpPr>
        <p:grpSpPr>
          <a:xfrm>
            <a:off x="486410" y="2932431"/>
            <a:ext cx="2693035" cy="3206748"/>
            <a:chOff x="899103" y="3127377"/>
            <a:chExt cx="2478519" cy="1835149"/>
          </a:xfrm>
          <a:solidFill>
            <a:schemeClr val="tx2"/>
          </a:solidFill>
        </p:grpSpPr>
        <p:sp>
          <p:nvSpPr>
            <p:cNvPr id="4" name="任意多边形 3"/>
            <p:cNvSpPr/>
            <p:nvPr>
              <p:custDataLst>
                <p:tags r:id="rId17"/>
              </p:custDataLst>
            </p:nvPr>
          </p:nvSpPr>
          <p:spPr>
            <a:xfrm>
              <a:off x="899104" y="4612992"/>
              <a:ext cx="2478518" cy="349534"/>
            </a:xfrm>
            <a:custGeom>
              <a:avLst/>
              <a:gdLst>
                <a:gd name="connsiteX0" fmla="*/ 2205651 w 2209799"/>
                <a:gd name="connsiteY0" fmla="*/ 0 h 311638"/>
                <a:gd name="connsiteX1" fmla="*/ 2209799 w 2209799"/>
                <a:gd name="connsiteY1" fmla="*/ 0 h 311638"/>
                <a:gd name="connsiteX2" fmla="*/ 2209799 w 2209799"/>
                <a:gd name="connsiteY2" fmla="*/ 311638 h 311638"/>
                <a:gd name="connsiteX3" fmla="*/ 1621366 w 2209799"/>
                <a:gd name="connsiteY3" fmla="*/ 311638 h 311638"/>
                <a:gd name="connsiteX4" fmla="*/ 1621366 w 2209799"/>
                <a:gd name="connsiteY4" fmla="*/ 307490 h 311638"/>
                <a:gd name="connsiteX5" fmla="*/ 2205651 w 2209799"/>
                <a:gd name="connsiteY5" fmla="*/ 307490 h 311638"/>
                <a:gd name="connsiteX6" fmla="*/ 0 w 2209799"/>
                <a:gd name="connsiteY6" fmla="*/ 0 h 311638"/>
                <a:gd name="connsiteX7" fmla="*/ 4148 w 2209799"/>
                <a:gd name="connsiteY7" fmla="*/ 0 h 311638"/>
                <a:gd name="connsiteX8" fmla="*/ 4148 w 2209799"/>
                <a:gd name="connsiteY8" fmla="*/ 307490 h 311638"/>
                <a:gd name="connsiteX9" fmla="*/ 588433 w 2209799"/>
                <a:gd name="connsiteY9" fmla="*/ 307490 h 311638"/>
                <a:gd name="connsiteX10" fmla="*/ 588433 w 2209799"/>
                <a:gd name="connsiteY10" fmla="*/ 311638 h 311638"/>
                <a:gd name="connsiteX11" fmla="*/ 0 w 2209799"/>
                <a:gd name="connsiteY11" fmla="*/ 311638 h 3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9799" h="311638">
                  <a:moveTo>
                    <a:pt x="2205651" y="0"/>
                  </a:moveTo>
                  <a:lnTo>
                    <a:pt x="2209799" y="0"/>
                  </a:lnTo>
                  <a:lnTo>
                    <a:pt x="2209799" y="311638"/>
                  </a:lnTo>
                  <a:lnTo>
                    <a:pt x="1621366" y="311638"/>
                  </a:lnTo>
                  <a:lnTo>
                    <a:pt x="1621366" y="307490"/>
                  </a:lnTo>
                  <a:lnTo>
                    <a:pt x="2205651" y="307490"/>
                  </a:lnTo>
                  <a:close/>
                  <a:moveTo>
                    <a:pt x="0" y="0"/>
                  </a:moveTo>
                  <a:lnTo>
                    <a:pt x="4148" y="0"/>
                  </a:lnTo>
                  <a:lnTo>
                    <a:pt x="4148" y="307490"/>
                  </a:lnTo>
                  <a:lnTo>
                    <a:pt x="588433" y="307490"/>
                  </a:lnTo>
                  <a:lnTo>
                    <a:pt x="588433" y="311638"/>
                  </a:lnTo>
                  <a:lnTo>
                    <a:pt x="0" y="311638"/>
                  </a:lnTo>
                  <a:close/>
                </a:path>
              </a:pathLst>
            </a:custGeom>
            <a:grpFill/>
            <a:ln>
              <a:noFill/>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a:bodyPr>
            <a:lstStyle/>
            <a:p>
              <a:pPr algn="ctr"/>
              <a:r>
                <a:rPr lang="en-US" altLang="zh-CN" dirty="0" smtClean="0">
                  <a:solidFill>
                    <a:schemeClr val="accent1"/>
                  </a:solidFill>
                  <a:latin typeface="微软雅黑" panose="020B0503020204020204" pitchFamily="34" charset="-122"/>
                  <a:cs typeface="微软雅黑" panose="020B0503020204020204" pitchFamily="34" charset="-122"/>
                </a:rPr>
                <a:t>1</a:t>
              </a:r>
              <a:endParaRPr lang="en-US" altLang="zh-CN" dirty="0">
                <a:solidFill>
                  <a:schemeClr val="accent1"/>
                </a:solidFill>
                <a:latin typeface="微软雅黑" panose="020B0503020204020204" pitchFamily="34" charset="-122"/>
                <a:cs typeface="微软雅黑" panose="020B0503020204020204" pitchFamily="34" charset="-122"/>
              </a:endParaRPr>
            </a:p>
          </p:txBody>
        </p:sp>
        <p:sp>
          <p:nvSpPr>
            <p:cNvPr id="31" name="梯形 30"/>
            <p:cNvSpPr/>
            <p:nvPr>
              <p:custDataLst>
                <p:tags r:id="rId18"/>
              </p:custDataLst>
            </p:nvPr>
          </p:nvSpPr>
          <p:spPr>
            <a:xfrm>
              <a:off x="1577853" y="4901992"/>
              <a:ext cx="1121021" cy="60534"/>
            </a:xfrm>
            <a:prstGeom prst="trapezoid">
              <a:avLst>
                <a:gd name="adj" fmla="val 34763"/>
              </a:avLst>
            </a:prstGeom>
            <a:grpFill/>
            <a:ln>
              <a:noFill/>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54" name="任意多边形 53"/>
            <p:cNvSpPr/>
            <p:nvPr>
              <p:custDataLst>
                <p:tags r:id="rId19"/>
              </p:custDataLst>
            </p:nvPr>
          </p:nvSpPr>
          <p:spPr>
            <a:xfrm>
              <a:off x="899103" y="3127377"/>
              <a:ext cx="2478519" cy="1575321"/>
            </a:xfrm>
            <a:custGeom>
              <a:avLst/>
              <a:gdLst>
                <a:gd name="connsiteX0" fmla="*/ 289279 w 2895641"/>
                <a:gd name="connsiteY0" fmla="*/ 0 h 1840053"/>
                <a:gd name="connsiteX1" fmla="*/ 792978 w 2895641"/>
                <a:gd name="connsiteY1" fmla="*/ 0 h 1840053"/>
                <a:gd name="connsiteX2" fmla="*/ 1743095 w 2895641"/>
                <a:gd name="connsiteY2" fmla="*/ 0 h 1840053"/>
                <a:gd name="connsiteX3" fmla="*/ 2102663 w 2895641"/>
                <a:gd name="connsiteY3" fmla="*/ 0 h 1840053"/>
                <a:gd name="connsiteX4" fmla="*/ 2240434 w 2895641"/>
                <a:gd name="connsiteY4" fmla="*/ 0 h 1840053"/>
                <a:gd name="connsiteX5" fmla="*/ 2606362 w 2895641"/>
                <a:gd name="connsiteY5" fmla="*/ 0 h 1840053"/>
                <a:gd name="connsiteX6" fmla="*/ 2895641 w 2895641"/>
                <a:gd name="connsiteY6" fmla="*/ 289279 h 1840053"/>
                <a:gd name="connsiteX7" fmla="*/ 2895641 w 2895641"/>
                <a:gd name="connsiteY7" fmla="*/ 624386 h 1840053"/>
                <a:gd name="connsiteX8" fmla="*/ 2895641 w 2895641"/>
                <a:gd name="connsiteY8" fmla="*/ 1446358 h 1840053"/>
                <a:gd name="connsiteX9" fmla="*/ 2895641 w 2895641"/>
                <a:gd name="connsiteY9" fmla="*/ 1735637 h 1840053"/>
                <a:gd name="connsiteX10" fmla="*/ 2895640 w 2895641"/>
                <a:gd name="connsiteY10" fmla="*/ 1735637 h 1840053"/>
                <a:gd name="connsiteX11" fmla="*/ 2606362 w 2895641"/>
                <a:gd name="connsiteY11" fmla="*/ 1735637 h 1840053"/>
                <a:gd name="connsiteX12" fmla="*/ 2606361 w 2895641"/>
                <a:gd name="connsiteY12" fmla="*/ 1735637 h 1840053"/>
                <a:gd name="connsiteX13" fmla="*/ 2086232 w 2895641"/>
                <a:gd name="connsiteY13" fmla="*/ 1735637 h 1840053"/>
                <a:gd name="connsiteX14" fmla="*/ 2049934 w 2895641"/>
                <a:gd name="connsiteY14" fmla="*/ 1840053 h 1840053"/>
                <a:gd name="connsiteX15" fmla="*/ 845710 w 2895641"/>
                <a:gd name="connsiteY15" fmla="*/ 1840053 h 1840053"/>
                <a:gd name="connsiteX16" fmla="*/ 809412 w 2895641"/>
                <a:gd name="connsiteY16" fmla="*/ 1735637 h 1840053"/>
                <a:gd name="connsiteX17" fmla="*/ 289279 w 2895641"/>
                <a:gd name="connsiteY17" fmla="*/ 1735637 h 1840053"/>
                <a:gd name="connsiteX18" fmla="*/ 1 w 2895641"/>
                <a:gd name="connsiteY18" fmla="*/ 1735637 h 1840053"/>
                <a:gd name="connsiteX19" fmla="*/ 1 w 2895641"/>
                <a:gd name="connsiteY19" fmla="*/ 1446363 h 1840053"/>
                <a:gd name="connsiteX20" fmla="*/ 0 w 2895641"/>
                <a:gd name="connsiteY20" fmla="*/ 1446358 h 1840053"/>
                <a:gd name="connsiteX21" fmla="*/ 0 w 2895641"/>
                <a:gd name="connsiteY21" fmla="*/ 289279 h 1840053"/>
                <a:gd name="connsiteX22" fmla="*/ 289279 w 2895641"/>
                <a:gd name="connsiteY22" fmla="*/ 0 h 184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95641" h="1840053">
                  <a:moveTo>
                    <a:pt x="289279" y="0"/>
                  </a:moveTo>
                  <a:lnTo>
                    <a:pt x="792978" y="0"/>
                  </a:lnTo>
                  <a:lnTo>
                    <a:pt x="1743095" y="0"/>
                  </a:lnTo>
                  <a:lnTo>
                    <a:pt x="2102663" y="0"/>
                  </a:lnTo>
                  <a:lnTo>
                    <a:pt x="2240434" y="0"/>
                  </a:lnTo>
                  <a:lnTo>
                    <a:pt x="2606362" y="0"/>
                  </a:lnTo>
                  <a:cubicBezTo>
                    <a:pt x="2766126" y="0"/>
                    <a:pt x="2895641" y="129515"/>
                    <a:pt x="2895641" y="289279"/>
                  </a:cubicBezTo>
                  <a:lnTo>
                    <a:pt x="2895641" y="624386"/>
                  </a:lnTo>
                  <a:lnTo>
                    <a:pt x="2895641" y="1446358"/>
                  </a:lnTo>
                  <a:lnTo>
                    <a:pt x="2895641" y="1735637"/>
                  </a:lnTo>
                  <a:lnTo>
                    <a:pt x="2895640" y="1735637"/>
                  </a:lnTo>
                  <a:lnTo>
                    <a:pt x="2606362" y="1735637"/>
                  </a:lnTo>
                  <a:lnTo>
                    <a:pt x="2606361" y="1735637"/>
                  </a:lnTo>
                  <a:lnTo>
                    <a:pt x="2086232" y="1735637"/>
                  </a:lnTo>
                  <a:lnTo>
                    <a:pt x="2049934" y="1840053"/>
                  </a:lnTo>
                  <a:lnTo>
                    <a:pt x="845710" y="1840053"/>
                  </a:lnTo>
                  <a:lnTo>
                    <a:pt x="809412" y="1735637"/>
                  </a:lnTo>
                  <a:lnTo>
                    <a:pt x="289279" y="1735637"/>
                  </a:lnTo>
                  <a:lnTo>
                    <a:pt x="1" y="1735637"/>
                  </a:lnTo>
                  <a:lnTo>
                    <a:pt x="1" y="1446363"/>
                  </a:lnTo>
                  <a:lnTo>
                    <a:pt x="0" y="1446358"/>
                  </a:lnTo>
                  <a:lnTo>
                    <a:pt x="0" y="289279"/>
                  </a:lnTo>
                  <a:cubicBezTo>
                    <a:pt x="0" y="129515"/>
                    <a:pt x="129515" y="0"/>
                    <a:pt x="289279" y="0"/>
                  </a:cubicBezTo>
                  <a:close/>
                </a:path>
              </a:pathLst>
            </a:custGeom>
            <a:grpFill/>
            <a:ln>
              <a:noFill/>
            </a:ln>
          </p:spPr>
          <p:style>
            <a:lnRef idx="2">
              <a:srgbClr val="92D050">
                <a:shade val="50000"/>
              </a:srgbClr>
            </a:lnRef>
            <a:fillRef idx="1">
              <a:srgbClr val="92D050"/>
            </a:fillRef>
            <a:effectRef idx="0">
              <a:srgbClr val="92D050"/>
            </a:effectRef>
            <a:fontRef idx="minor">
              <a:sysClr val="window" lastClr="FFFFFF"/>
            </a:fontRef>
          </p:style>
          <p:txBody>
            <a:bodyPr rot="0" spcFirstLastPara="0" vertOverflow="overflow" horzOverflow="overflow" vert="horz" wrap="square" lIns="91440" tIns="72000" rIns="91440" bIns="72000" numCol="1" spcCol="0" rtlCol="0" fromWordArt="0" anchor="ctr" anchorCtr="0" forceAA="0" compatLnSpc="1">
              <a:normAutofit/>
            </a:bodyPr>
            <a:lstStyle/>
            <a:p>
              <a:pPr algn="l">
                <a:lnSpc>
                  <a:spcPct val="150000"/>
                </a:lnSpc>
              </a:pPr>
              <a:r>
                <a:rPr lang="da-DK" altLang="zh-CN" sz="1400" b="1" dirty="0" smtClean="0">
                  <a:solidFill>
                    <a:sysClr val="window" lastClr="FFFFFF"/>
                  </a:solidFill>
                  <a:latin typeface="微软雅黑" panose="020B0503020204020204" pitchFamily="34" charset="-122"/>
                  <a:cs typeface="微软雅黑" panose="020B0503020204020204" pitchFamily="34" charset="-122"/>
                </a:rPr>
                <a:t>大庆石油会战一开始，余秋里同志就提出了“</a:t>
              </a:r>
              <a:r>
                <a:rPr lang="da-DK" altLang="zh-CN" sz="1400" b="1" dirty="0" smtClean="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一切工作为了生产</a:t>
              </a:r>
              <a:r>
                <a:rPr lang="da-DK" altLang="zh-CN" sz="1400" b="1" dirty="0" smtClean="0">
                  <a:solidFill>
                    <a:sysClr val="window" lastClr="FFFFFF"/>
                  </a:solidFill>
                  <a:latin typeface="微软雅黑" panose="020B0503020204020204" pitchFamily="34" charset="-122"/>
                  <a:cs typeface="微软雅黑" panose="020B0503020204020204" pitchFamily="34" charset="-122"/>
                </a:rPr>
                <a:t>。”的观点。</a:t>
              </a:r>
            </a:p>
          </p:txBody>
        </p:sp>
      </p:grpSp>
      <p:grpSp>
        <p:nvGrpSpPr>
          <p:cNvPr id="5" name="组合 4"/>
          <p:cNvGrpSpPr/>
          <p:nvPr>
            <p:custDataLst>
              <p:tags r:id="rId5"/>
            </p:custDataLst>
          </p:nvPr>
        </p:nvGrpSpPr>
        <p:grpSpPr>
          <a:xfrm>
            <a:off x="3352800" y="2932430"/>
            <a:ext cx="2693035" cy="3206750"/>
            <a:chOff x="3537528" y="3127376"/>
            <a:chExt cx="2478519" cy="1835150"/>
          </a:xfrm>
          <a:solidFill>
            <a:schemeClr val="tx2"/>
          </a:solidFill>
        </p:grpSpPr>
        <p:sp>
          <p:nvSpPr>
            <p:cNvPr id="58" name="任意多边形 57"/>
            <p:cNvSpPr/>
            <p:nvPr>
              <p:custDataLst>
                <p:tags r:id="rId14"/>
              </p:custDataLst>
            </p:nvPr>
          </p:nvSpPr>
          <p:spPr>
            <a:xfrm>
              <a:off x="3537529" y="4612992"/>
              <a:ext cx="2478518" cy="349534"/>
            </a:xfrm>
            <a:custGeom>
              <a:avLst/>
              <a:gdLst>
                <a:gd name="connsiteX0" fmla="*/ 2205651 w 2209799"/>
                <a:gd name="connsiteY0" fmla="*/ 0 h 311638"/>
                <a:gd name="connsiteX1" fmla="*/ 2209799 w 2209799"/>
                <a:gd name="connsiteY1" fmla="*/ 0 h 311638"/>
                <a:gd name="connsiteX2" fmla="*/ 2209799 w 2209799"/>
                <a:gd name="connsiteY2" fmla="*/ 311638 h 311638"/>
                <a:gd name="connsiteX3" fmla="*/ 1621366 w 2209799"/>
                <a:gd name="connsiteY3" fmla="*/ 311638 h 311638"/>
                <a:gd name="connsiteX4" fmla="*/ 1621366 w 2209799"/>
                <a:gd name="connsiteY4" fmla="*/ 307490 h 311638"/>
                <a:gd name="connsiteX5" fmla="*/ 2205651 w 2209799"/>
                <a:gd name="connsiteY5" fmla="*/ 307490 h 311638"/>
                <a:gd name="connsiteX6" fmla="*/ 0 w 2209799"/>
                <a:gd name="connsiteY6" fmla="*/ 0 h 311638"/>
                <a:gd name="connsiteX7" fmla="*/ 4148 w 2209799"/>
                <a:gd name="connsiteY7" fmla="*/ 0 h 311638"/>
                <a:gd name="connsiteX8" fmla="*/ 4148 w 2209799"/>
                <a:gd name="connsiteY8" fmla="*/ 307490 h 311638"/>
                <a:gd name="connsiteX9" fmla="*/ 588433 w 2209799"/>
                <a:gd name="connsiteY9" fmla="*/ 307490 h 311638"/>
                <a:gd name="connsiteX10" fmla="*/ 588433 w 2209799"/>
                <a:gd name="connsiteY10" fmla="*/ 311638 h 311638"/>
                <a:gd name="connsiteX11" fmla="*/ 0 w 2209799"/>
                <a:gd name="connsiteY11" fmla="*/ 311638 h 3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9799" h="311638">
                  <a:moveTo>
                    <a:pt x="2205651" y="0"/>
                  </a:moveTo>
                  <a:lnTo>
                    <a:pt x="2209799" y="0"/>
                  </a:lnTo>
                  <a:lnTo>
                    <a:pt x="2209799" y="311638"/>
                  </a:lnTo>
                  <a:lnTo>
                    <a:pt x="1621366" y="311638"/>
                  </a:lnTo>
                  <a:lnTo>
                    <a:pt x="1621366" y="307490"/>
                  </a:lnTo>
                  <a:lnTo>
                    <a:pt x="2205651" y="307490"/>
                  </a:lnTo>
                  <a:close/>
                  <a:moveTo>
                    <a:pt x="0" y="0"/>
                  </a:moveTo>
                  <a:lnTo>
                    <a:pt x="4148" y="0"/>
                  </a:lnTo>
                  <a:lnTo>
                    <a:pt x="4148" y="307490"/>
                  </a:lnTo>
                  <a:lnTo>
                    <a:pt x="588433" y="307490"/>
                  </a:lnTo>
                  <a:lnTo>
                    <a:pt x="588433" y="311638"/>
                  </a:lnTo>
                  <a:lnTo>
                    <a:pt x="0" y="311638"/>
                  </a:lnTo>
                  <a:close/>
                </a:path>
              </a:pathLst>
            </a:custGeom>
            <a:grpFill/>
            <a:ln>
              <a:noFill/>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a:bodyPr>
            <a:lstStyle/>
            <a:p>
              <a:pPr algn="ctr"/>
              <a:r>
                <a:rPr lang="en-US" altLang="zh-CN" dirty="0" smtClean="0">
                  <a:solidFill>
                    <a:schemeClr val="accent1"/>
                  </a:solidFill>
                  <a:latin typeface="微软雅黑" panose="020B0503020204020204" pitchFamily="34" charset="-122"/>
                  <a:cs typeface="微软雅黑" panose="020B0503020204020204" pitchFamily="34" charset="-122"/>
                </a:rPr>
                <a:t>2</a:t>
              </a:r>
            </a:p>
          </p:txBody>
        </p:sp>
        <p:sp>
          <p:nvSpPr>
            <p:cNvPr id="59" name="梯形 58"/>
            <p:cNvSpPr/>
            <p:nvPr>
              <p:custDataLst>
                <p:tags r:id="rId15"/>
              </p:custDataLst>
            </p:nvPr>
          </p:nvSpPr>
          <p:spPr>
            <a:xfrm>
              <a:off x="4216278" y="4901992"/>
              <a:ext cx="1121021" cy="60534"/>
            </a:xfrm>
            <a:prstGeom prst="trapezoid">
              <a:avLst>
                <a:gd name="adj" fmla="val 34763"/>
              </a:avLst>
            </a:prstGeom>
            <a:grpFill/>
            <a:ln>
              <a:noFill/>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60" name="任意多边形 59"/>
            <p:cNvSpPr/>
            <p:nvPr>
              <p:custDataLst>
                <p:tags r:id="rId16"/>
              </p:custDataLst>
            </p:nvPr>
          </p:nvSpPr>
          <p:spPr>
            <a:xfrm>
              <a:off x="3537528" y="3127376"/>
              <a:ext cx="2478519" cy="1574990"/>
            </a:xfrm>
            <a:custGeom>
              <a:avLst/>
              <a:gdLst>
                <a:gd name="connsiteX0" fmla="*/ 289279 w 2895641"/>
                <a:gd name="connsiteY0" fmla="*/ 0 h 1840053"/>
                <a:gd name="connsiteX1" fmla="*/ 792978 w 2895641"/>
                <a:gd name="connsiteY1" fmla="*/ 0 h 1840053"/>
                <a:gd name="connsiteX2" fmla="*/ 1743095 w 2895641"/>
                <a:gd name="connsiteY2" fmla="*/ 0 h 1840053"/>
                <a:gd name="connsiteX3" fmla="*/ 2102663 w 2895641"/>
                <a:gd name="connsiteY3" fmla="*/ 0 h 1840053"/>
                <a:gd name="connsiteX4" fmla="*/ 2240434 w 2895641"/>
                <a:gd name="connsiteY4" fmla="*/ 0 h 1840053"/>
                <a:gd name="connsiteX5" fmla="*/ 2606362 w 2895641"/>
                <a:gd name="connsiteY5" fmla="*/ 0 h 1840053"/>
                <a:gd name="connsiteX6" fmla="*/ 2895641 w 2895641"/>
                <a:gd name="connsiteY6" fmla="*/ 289279 h 1840053"/>
                <a:gd name="connsiteX7" fmla="*/ 2895641 w 2895641"/>
                <a:gd name="connsiteY7" fmla="*/ 624386 h 1840053"/>
                <a:gd name="connsiteX8" fmla="*/ 2895641 w 2895641"/>
                <a:gd name="connsiteY8" fmla="*/ 1446358 h 1840053"/>
                <a:gd name="connsiteX9" fmla="*/ 2895641 w 2895641"/>
                <a:gd name="connsiteY9" fmla="*/ 1735637 h 1840053"/>
                <a:gd name="connsiteX10" fmla="*/ 2895640 w 2895641"/>
                <a:gd name="connsiteY10" fmla="*/ 1735637 h 1840053"/>
                <a:gd name="connsiteX11" fmla="*/ 2606362 w 2895641"/>
                <a:gd name="connsiteY11" fmla="*/ 1735637 h 1840053"/>
                <a:gd name="connsiteX12" fmla="*/ 2606361 w 2895641"/>
                <a:gd name="connsiteY12" fmla="*/ 1735637 h 1840053"/>
                <a:gd name="connsiteX13" fmla="*/ 2086232 w 2895641"/>
                <a:gd name="connsiteY13" fmla="*/ 1735637 h 1840053"/>
                <a:gd name="connsiteX14" fmla="*/ 2049934 w 2895641"/>
                <a:gd name="connsiteY14" fmla="*/ 1840053 h 1840053"/>
                <a:gd name="connsiteX15" fmla="*/ 845710 w 2895641"/>
                <a:gd name="connsiteY15" fmla="*/ 1840053 h 1840053"/>
                <a:gd name="connsiteX16" fmla="*/ 809412 w 2895641"/>
                <a:gd name="connsiteY16" fmla="*/ 1735637 h 1840053"/>
                <a:gd name="connsiteX17" fmla="*/ 289279 w 2895641"/>
                <a:gd name="connsiteY17" fmla="*/ 1735637 h 1840053"/>
                <a:gd name="connsiteX18" fmla="*/ 1 w 2895641"/>
                <a:gd name="connsiteY18" fmla="*/ 1735637 h 1840053"/>
                <a:gd name="connsiteX19" fmla="*/ 1 w 2895641"/>
                <a:gd name="connsiteY19" fmla="*/ 1446363 h 1840053"/>
                <a:gd name="connsiteX20" fmla="*/ 0 w 2895641"/>
                <a:gd name="connsiteY20" fmla="*/ 1446358 h 1840053"/>
                <a:gd name="connsiteX21" fmla="*/ 0 w 2895641"/>
                <a:gd name="connsiteY21" fmla="*/ 289279 h 1840053"/>
                <a:gd name="connsiteX22" fmla="*/ 289279 w 2895641"/>
                <a:gd name="connsiteY22" fmla="*/ 0 h 184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95641" h="1840053">
                  <a:moveTo>
                    <a:pt x="289279" y="0"/>
                  </a:moveTo>
                  <a:lnTo>
                    <a:pt x="792978" y="0"/>
                  </a:lnTo>
                  <a:lnTo>
                    <a:pt x="1743095" y="0"/>
                  </a:lnTo>
                  <a:lnTo>
                    <a:pt x="2102663" y="0"/>
                  </a:lnTo>
                  <a:lnTo>
                    <a:pt x="2240434" y="0"/>
                  </a:lnTo>
                  <a:lnTo>
                    <a:pt x="2606362" y="0"/>
                  </a:lnTo>
                  <a:cubicBezTo>
                    <a:pt x="2766126" y="0"/>
                    <a:pt x="2895641" y="129515"/>
                    <a:pt x="2895641" y="289279"/>
                  </a:cubicBezTo>
                  <a:lnTo>
                    <a:pt x="2895641" y="624386"/>
                  </a:lnTo>
                  <a:lnTo>
                    <a:pt x="2895641" y="1446358"/>
                  </a:lnTo>
                  <a:lnTo>
                    <a:pt x="2895641" y="1735637"/>
                  </a:lnTo>
                  <a:lnTo>
                    <a:pt x="2895640" y="1735637"/>
                  </a:lnTo>
                  <a:lnTo>
                    <a:pt x="2606362" y="1735637"/>
                  </a:lnTo>
                  <a:lnTo>
                    <a:pt x="2606361" y="1735637"/>
                  </a:lnTo>
                  <a:lnTo>
                    <a:pt x="2086232" y="1735637"/>
                  </a:lnTo>
                  <a:lnTo>
                    <a:pt x="2049934" y="1840053"/>
                  </a:lnTo>
                  <a:lnTo>
                    <a:pt x="845710" y="1840053"/>
                  </a:lnTo>
                  <a:lnTo>
                    <a:pt x="809412" y="1735637"/>
                  </a:lnTo>
                  <a:lnTo>
                    <a:pt x="289279" y="1735637"/>
                  </a:lnTo>
                  <a:lnTo>
                    <a:pt x="1" y="1735637"/>
                  </a:lnTo>
                  <a:lnTo>
                    <a:pt x="1" y="1446363"/>
                  </a:lnTo>
                  <a:lnTo>
                    <a:pt x="0" y="1446358"/>
                  </a:lnTo>
                  <a:lnTo>
                    <a:pt x="0" y="289279"/>
                  </a:lnTo>
                  <a:cubicBezTo>
                    <a:pt x="0" y="129515"/>
                    <a:pt x="129515" y="0"/>
                    <a:pt x="289279" y="0"/>
                  </a:cubicBezTo>
                  <a:close/>
                </a:path>
              </a:pathLst>
            </a:cu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72000" rIns="91440" bIns="72000" numCol="1" spcCol="0" rtlCol="0" fromWordArt="0" anchor="ctr" anchorCtr="0" forceAA="0" compatLnSpc="1">
              <a:normAutofit/>
            </a:bodyPr>
            <a:lstStyle/>
            <a:p>
              <a:pPr algn="l">
                <a:lnSpc>
                  <a:spcPct val="150000"/>
                </a:lnSpc>
              </a:pPr>
              <a:r>
                <a:rPr lang="da-DK" altLang="zh-CN" sz="1400" b="1" dirty="0" smtClean="0">
                  <a:solidFill>
                    <a:schemeClr val="accent1"/>
                  </a:solidFill>
                  <a:latin typeface="微软雅黑" panose="020B0503020204020204" pitchFamily="34" charset="-122"/>
                  <a:cs typeface="微软雅黑" panose="020B0503020204020204" pitchFamily="34" charset="-122"/>
                </a:rPr>
                <a:t>1958年4月，余秋里同志讲过：“社会主义革命，就是为了解放生产力，为了发展生产。政治思想工作做得好不好，最终结果都反映到生产上。”</a:t>
              </a:r>
            </a:p>
          </p:txBody>
        </p:sp>
      </p:grpSp>
      <p:grpSp>
        <p:nvGrpSpPr>
          <p:cNvPr id="7" name="组合 6"/>
          <p:cNvGrpSpPr/>
          <p:nvPr>
            <p:custDataLst>
              <p:tags r:id="rId6"/>
            </p:custDataLst>
          </p:nvPr>
        </p:nvGrpSpPr>
        <p:grpSpPr>
          <a:xfrm>
            <a:off x="6219825" y="2932430"/>
            <a:ext cx="2693035" cy="3206750"/>
            <a:chOff x="6175953" y="3127376"/>
            <a:chExt cx="2478519" cy="1835150"/>
          </a:xfrm>
          <a:solidFill>
            <a:schemeClr val="tx2"/>
          </a:solidFill>
        </p:grpSpPr>
        <p:sp>
          <p:nvSpPr>
            <p:cNvPr id="62" name="任意多边形 61"/>
            <p:cNvSpPr/>
            <p:nvPr>
              <p:custDataLst>
                <p:tags r:id="rId11"/>
              </p:custDataLst>
            </p:nvPr>
          </p:nvSpPr>
          <p:spPr>
            <a:xfrm>
              <a:off x="6175954" y="4612992"/>
              <a:ext cx="2478518" cy="349534"/>
            </a:xfrm>
            <a:custGeom>
              <a:avLst/>
              <a:gdLst>
                <a:gd name="connsiteX0" fmla="*/ 2205651 w 2209799"/>
                <a:gd name="connsiteY0" fmla="*/ 0 h 311638"/>
                <a:gd name="connsiteX1" fmla="*/ 2209799 w 2209799"/>
                <a:gd name="connsiteY1" fmla="*/ 0 h 311638"/>
                <a:gd name="connsiteX2" fmla="*/ 2209799 w 2209799"/>
                <a:gd name="connsiteY2" fmla="*/ 311638 h 311638"/>
                <a:gd name="connsiteX3" fmla="*/ 1621366 w 2209799"/>
                <a:gd name="connsiteY3" fmla="*/ 311638 h 311638"/>
                <a:gd name="connsiteX4" fmla="*/ 1621366 w 2209799"/>
                <a:gd name="connsiteY4" fmla="*/ 307490 h 311638"/>
                <a:gd name="connsiteX5" fmla="*/ 2205651 w 2209799"/>
                <a:gd name="connsiteY5" fmla="*/ 307490 h 311638"/>
                <a:gd name="connsiteX6" fmla="*/ 0 w 2209799"/>
                <a:gd name="connsiteY6" fmla="*/ 0 h 311638"/>
                <a:gd name="connsiteX7" fmla="*/ 4148 w 2209799"/>
                <a:gd name="connsiteY7" fmla="*/ 0 h 311638"/>
                <a:gd name="connsiteX8" fmla="*/ 4148 w 2209799"/>
                <a:gd name="connsiteY8" fmla="*/ 307490 h 311638"/>
                <a:gd name="connsiteX9" fmla="*/ 588433 w 2209799"/>
                <a:gd name="connsiteY9" fmla="*/ 307490 h 311638"/>
                <a:gd name="connsiteX10" fmla="*/ 588433 w 2209799"/>
                <a:gd name="connsiteY10" fmla="*/ 311638 h 311638"/>
                <a:gd name="connsiteX11" fmla="*/ 0 w 2209799"/>
                <a:gd name="connsiteY11" fmla="*/ 311638 h 3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9799" h="311638">
                  <a:moveTo>
                    <a:pt x="2205651" y="0"/>
                  </a:moveTo>
                  <a:lnTo>
                    <a:pt x="2209799" y="0"/>
                  </a:lnTo>
                  <a:lnTo>
                    <a:pt x="2209799" y="311638"/>
                  </a:lnTo>
                  <a:lnTo>
                    <a:pt x="1621366" y="311638"/>
                  </a:lnTo>
                  <a:lnTo>
                    <a:pt x="1621366" y="307490"/>
                  </a:lnTo>
                  <a:lnTo>
                    <a:pt x="2205651" y="307490"/>
                  </a:lnTo>
                  <a:close/>
                  <a:moveTo>
                    <a:pt x="0" y="0"/>
                  </a:moveTo>
                  <a:lnTo>
                    <a:pt x="4148" y="0"/>
                  </a:lnTo>
                  <a:lnTo>
                    <a:pt x="4148" y="307490"/>
                  </a:lnTo>
                  <a:lnTo>
                    <a:pt x="588433" y="307490"/>
                  </a:lnTo>
                  <a:lnTo>
                    <a:pt x="588433" y="311638"/>
                  </a:lnTo>
                  <a:lnTo>
                    <a:pt x="0" y="311638"/>
                  </a:lnTo>
                  <a:close/>
                </a:path>
              </a:pathLst>
            </a:custGeom>
            <a:grpFill/>
            <a:ln>
              <a:noFill/>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a:bodyPr>
            <a:lstStyle/>
            <a:p>
              <a:pPr algn="ctr"/>
              <a:r>
                <a:rPr lang="en-US" altLang="zh-CN" dirty="0" smtClean="0">
                  <a:solidFill>
                    <a:schemeClr val="accent1"/>
                  </a:solidFill>
                  <a:latin typeface="微软雅黑" panose="020B0503020204020204" pitchFamily="34" charset="-122"/>
                  <a:cs typeface="微软雅黑" panose="020B0503020204020204" pitchFamily="34" charset="-122"/>
                </a:rPr>
                <a:t>3</a:t>
              </a:r>
            </a:p>
          </p:txBody>
        </p:sp>
        <p:sp>
          <p:nvSpPr>
            <p:cNvPr id="63" name="梯形 62"/>
            <p:cNvSpPr/>
            <p:nvPr>
              <p:custDataLst>
                <p:tags r:id="rId12"/>
              </p:custDataLst>
            </p:nvPr>
          </p:nvSpPr>
          <p:spPr>
            <a:xfrm>
              <a:off x="6854703" y="4901992"/>
              <a:ext cx="1121021" cy="60534"/>
            </a:xfrm>
            <a:prstGeom prst="trapezoid">
              <a:avLst>
                <a:gd name="adj" fmla="val 34763"/>
              </a:avLst>
            </a:prstGeom>
            <a:grpFill/>
            <a:ln>
              <a:noFill/>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64" name="任意多边形 63"/>
            <p:cNvSpPr/>
            <p:nvPr>
              <p:custDataLst>
                <p:tags r:id="rId13"/>
              </p:custDataLst>
            </p:nvPr>
          </p:nvSpPr>
          <p:spPr>
            <a:xfrm>
              <a:off x="6175953" y="3127376"/>
              <a:ext cx="2478519" cy="1575322"/>
            </a:xfrm>
            <a:custGeom>
              <a:avLst/>
              <a:gdLst>
                <a:gd name="connsiteX0" fmla="*/ 289279 w 2895641"/>
                <a:gd name="connsiteY0" fmla="*/ 0 h 1840053"/>
                <a:gd name="connsiteX1" fmla="*/ 792978 w 2895641"/>
                <a:gd name="connsiteY1" fmla="*/ 0 h 1840053"/>
                <a:gd name="connsiteX2" fmla="*/ 1743095 w 2895641"/>
                <a:gd name="connsiteY2" fmla="*/ 0 h 1840053"/>
                <a:gd name="connsiteX3" fmla="*/ 2102663 w 2895641"/>
                <a:gd name="connsiteY3" fmla="*/ 0 h 1840053"/>
                <a:gd name="connsiteX4" fmla="*/ 2240434 w 2895641"/>
                <a:gd name="connsiteY4" fmla="*/ 0 h 1840053"/>
                <a:gd name="connsiteX5" fmla="*/ 2606362 w 2895641"/>
                <a:gd name="connsiteY5" fmla="*/ 0 h 1840053"/>
                <a:gd name="connsiteX6" fmla="*/ 2895641 w 2895641"/>
                <a:gd name="connsiteY6" fmla="*/ 289279 h 1840053"/>
                <a:gd name="connsiteX7" fmla="*/ 2895641 w 2895641"/>
                <a:gd name="connsiteY7" fmla="*/ 624386 h 1840053"/>
                <a:gd name="connsiteX8" fmla="*/ 2895641 w 2895641"/>
                <a:gd name="connsiteY8" fmla="*/ 1446358 h 1840053"/>
                <a:gd name="connsiteX9" fmla="*/ 2895641 w 2895641"/>
                <a:gd name="connsiteY9" fmla="*/ 1735637 h 1840053"/>
                <a:gd name="connsiteX10" fmla="*/ 2895640 w 2895641"/>
                <a:gd name="connsiteY10" fmla="*/ 1735637 h 1840053"/>
                <a:gd name="connsiteX11" fmla="*/ 2606362 w 2895641"/>
                <a:gd name="connsiteY11" fmla="*/ 1735637 h 1840053"/>
                <a:gd name="connsiteX12" fmla="*/ 2606361 w 2895641"/>
                <a:gd name="connsiteY12" fmla="*/ 1735637 h 1840053"/>
                <a:gd name="connsiteX13" fmla="*/ 2086232 w 2895641"/>
                <a:gd name="connsiteY13" fmla="*/ 1735637 h 1840053"/>
                <a:gd name="connsiteX14" fmla="*/ 2049934 w 2895641"/>
                <a:gd name="connsiteY14" fmla="*/ 1840053 h 1840053"/>
                <a:gd name="connsiteX15" fmla="*/ 845710 w 2895641"/>
                <a:gd name="connsiteY15" fmla="*/ 1840053 h 1840053"/>
                <a:gd name="connsiteX16" fmla="*/ 809412 w 2895641"/>
                <a:gd name="connsiteY16" fmla="*/ 1735637 h 1840053"/>
                <a:gd name="connsiteX17" fmla="*/ 289279 w 2895641"/>
                <a:gd name="connsiteY17" fmla="*/ 1735637 h 1840053"/>
                <a:gd name="connsiteX18" fmla="*/ 1 w 2895641"/>
                <a:gd name="connsiteY18" fmla="*/ 1735637 h 1840053"/>
                <a:gd name="connsiteX19" fmla="*/ 1 w 2895641"/>
                <a:gd name="connsiteY19" fmla="*/ 1446363 h 1840053"/>
                <a:gd name="connsiteX20" fmla="*/ 0 w 2895641"/>
                <a:gd name="connsiteY20" fmla="*/ 1446358 h 1840053"/>
                <a:gd name="connsiteX21" fmla="*/ 0 w 2895641"/>
                <a:gd name="connsiteY21" fmla="*/ 289279 h 1840053"/>
                <a:gd name="connsiteX22" fmla="*/ 289279 w 2895641"/>
                <a:gd name="connsiteY22" fmla="*/ 0 h 184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95641" h="1840053">
                  <a:moveTo>
                    <a:pt x="289279" y="0"/>
                  </a:moveTo>
                  <a:lnTo>
                    <a:pt x="792978" y="0"/>
                  </a:lnTo>
                  <a:lnTo>
                    <a:pt x="1743095" y="0"/>
                  </a:lnTo>
                  <a:lnTo>
                    <a:pt x="2102663" y="0"/>
                  </a:lnTo>
                  <a:lnTo>
                    <a:pt x="2240434" y="0"/>
                  </a:lnTo>
                  <a:lnTo>
                    <a:pt x="2606362" y="0"/>
                  </a:lnTo>
                  <a:cubicBezTo>
                    <a:pt x="2766126" y="0"/>
                    <a:pt x="2895641" y="129515"/>
                    <a:pt x="2895641" y="289279"/>
                  </a:cubicBezTo>
                  <a:lnTo>
                    <a:pt x="2895641" y="624386"/>
                  </a:lnTo>
                  <a:lnTo>
                    <a:pt x="2895641" y="1446358"/>
                  </a:lnTo>
                  <a:lnTo>
                    <a:pt x="2895641" y="1735637"/>
                  </a:lnTo>
                  <a:lnTo>
                    <a:pt x="2895640" y="1735637"/>
                  </a:lnTo>
                  <a:lnTo>
                    <a:pt x="2606362" y="1735637"/>
                  </a:lnTo>
                  <a:lnTo>
                    <a:pt x="2606361" y="1735637"/>
                  </a:lnTo>
                  <a:lnTo>
                    <a:pt x="2086232" y="1735637"/>
                  </a:lnTo>
                  <a:lnTo>
                    <a:pt x="2049934" y="1840053"/>
                  </a:lnTo>
                  <a:lnTo>
                    <a:pt x="845710" y="1840053"/>
                  </a:lnTo>
                  <a:lnTo>
                    <a:pt x="809412" y="1735637"/>
                  </a:lnTo>
                  <a:lnTo>
                    <a:pt x="289279" y="1735637"/>
                  </a:lnTo>
                  <a:lnTo>
                    <a:pt x="1" y="1735637"/>
                  </a:lnTo>
                  <a:lnTo>
                    <a:pt x="1" y="1446363"/>
                  </a:lnTo>
                  <a:lnTo>
                    <a:pt x="0" y="1446358"/>
                  </a:lnTo>
                  <a:lnTo>
                    <a:pt x="0" y="289279"/>
                  </a:lnTo>
                  <a:cubicBezTo>
                    <a:pt x="0" y="129515"/>
                    <a:pt x="129515" y="0"/>
                    <a:pt x="289279" y="0"/>
                  </a:cubicBezTo>
                  <a:close/>
                </a:path>
              </a:pathLst>
            </a:custGeom>
            <a:grpFill/>
            <a:ln>
              <a:noFill/>
            </a:ln>
          </p:spPr>
          <p:style>
            <a:lnRef idx="2">
              <a:srgbClr val="92D050">
                <a:shade val="50000"/>
              </a:srgbClr>
            </a:lnRef>
            <a:fillRef idx="1">
              <a:srgbClr val="92D050"/>
            </a:fillRef>
            <a:effectRef idx="0">
              <a:srgbClr val="92D050"/>
            </a:effectRef>
            <a:fontRef idx="minor">
              <a:sysClr val="window" lastClr="FFFFFF"/>
            </a:fontRef>
          </p:style>
          <p:txBody>
            <a:bodyPr rot="0" spcFirstLastPara="0" vertOverflow="overflow" horzOverflow="overflow" vert="horz" wrap="square" lIns="91440" tIns="72000" rIns="91440" bIns="72000" numCol="1" spcCol="0" rtlCol="0" fromWordArt="0" anchor="ctr" anchorCtr="0" forceAA="0" compatLnSpc="1">
              <a:normAutofit fontScale="97500"/>
            </a:bodyPr>
            <a:lstStyle/>
            <a:p>
              <a:pPr algn="ctr">
                <a:lnSpc>
                  <a:spcPct val="150000"/>
                </a:lnSpc>
              </a:pPr>
              <a:r>
                <a:rPr lang="da-DK" altLang="zh-CN" sz="1400" b="1" dirty="0" smtClean="0">
                  <a:solidFill>
                    <a:sysClr val="window" lastClr="FFFFFF"/>
                  </a:solidFill>
                  <a:latin typeface="微软雅黑" panose="020B0503020204020204" pitchFamily="34" charset="-122"/>
                  <a:cs typeface="微软雅黑" panose="020B0503020204020204" pitchFamily="34" charset="-122"/>
                </a:rPr>
                <a:t>1959年2月6日，余秋里在全国石油企事业电话会议上说：“党委要以保证完成生产计划为中心来进行各项工作。生产工作搞得如何是衡量我们工作好坏的尺子，我们的一切工作的根本目的就是为了提高生产力，一切活动必须结合生产。”</a:t>
              </a:r>
            </a:p>
          </p:txBody>
        </p:sp>
      </p:grpSp>
      <p:grpSp>
        <p:nvGrpSpPr>
          <p:cNvPr id="8" name="组合 7"/>
          <p:cNvGrpSpPr/>
          <p:nvPr>
            <p:custDataLst>
              <p:tags r:id="rId7"/>
            </p:custDataLst>
          </p:nvPr>
        </p:nvGrpSpPr>
        <p:grpSpPr>
          <a:xfrm>
            <a:off x="9086215" y="2932430"/>
            <a:ext cx="2693035" cy="3206115"/>
            <a:chOff x="8814378" y="3127376"/>
            <a:chExt cx="2478519" cy="1835150"/>
          </a:xfrm>
          <a:solidFill>
            <a:schemeClr val="tx2"/>
          </a:solidFill>
        </p:grpSpPr>
        <p:sp>
          <p:nvSpPr>
            <p:cNvPr id="68" name="任意多边形 67"/>
            <p:cNvSpPr/>
            <p:nvPr>
              <p:custDataLst>
                <p:tags r:id="rId8"/>
              </p:custDataLst>
            </p:nvPr>
          </p:nvSpPr>
          <p:spPr>
            <a:xfrm>
              <a:off x="8814379" y="4612992"/>
              <a:ext cx="2478518" cy="349534"/>
            </a:xfrm>
            <a:custGeom>
              <a:avLst/>
              <a:gdLst>
                <a:gd name="connsiteX0" fmla="*/ 2205651 w 2209799"/>
                <a:gd name="connsiteY0" fmla="*/ 0 h 311638"/>
                <a:gd name="connsiteX1" fmla="*/ 2209799 w 2209799"/>
                <a:gd name="connsiteY1" fmla="*/ 0 h 311638"/>
                <a:gd name="connsiteX2" fmla="*/ 2209799 w 2209799"/>
                <a:gd name="connsiteY2" fmla="*/ 311638 h 311638"/>
                <a:gd name="connsiteX3" fmla="*/ 1621366 w 2209799"/>
                <a:gd name="connsiteY3" fmla="*/ 311638 h 311638"/>
                <a:gd name="connsiteX4" fmla="*/ 1621366 w 2209799"/>
                <a:gd name="connsiteY4" fmla="*/ 307490 h 311638"/>
                <a:gd name="connsiteX5" fmla="*/ 2205651 w 2209799"/>
                <a:gd name="connsiteY5" fmla="*/ 307490 h 311638"/>
                <a:gd name="connsiteX6" fmla="*/ 0 w 2209799"/>
                <a:gd name="connsiteY6" fmla="*/ 0 h 311638"/>
                <a:gd name="connsiteX7" fmla="*/ 4148 w 2209799"/>
                <a:gd name="connsiteY7" fmla="*/ 0 h 311638"/>
                <a:gd name="connsiteX8" fmla="*/ 4148 w 2209799"/>
                <a:gd name="connsiteY8" fmla="*/ 307490 h 311638"/>
                <a:gd name="connsiteX9" fmla="*/ 588433 w 2209799"/>
                <a:gd name="connsiteY9" fmla="*/ 307490 h 311638"/>
                <a:gd name="connsiteX10" fmla="*/ 588433 w 2209799"/>
                <a:gd name="connsiteY10" fmla="*/ 311638 h 311638"/>
                <a:gd name="connsiteX11" fmla="*/ 0 w 2209799"/>
                <a:gd name="connsiteY11" fmla="*/ 311638 h 31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9799" h="311638">
                  <a:moveTo>
                    <a:pt x="2205651" y="0"/>
                  </a:moveTo>
                  <a:lnTo>
                    <a:pt x="2209799" y="0"/>
                  </a:lnTo>
                  <a:lnTo>
                    <a:pt x="2209799" y="311638"/>
                  </a:lnTo>
                  <a:lnTo>
                    <a:pt x="1621366" y="311638"/>
                  </a:lnTo>
                  <a:lnTo>
                    <a:pt x="1621366" y="307490"/>
                  </a:lnTo>
                  <a:lnTo>
                    <a:pt x="2205651" y="307490"/>
                  </a:lnTo>
                  <a:close/>
                  <a:moveTo>
                    <a:pt x="0" y="0"/>
                  </a:moveTo>
                  <a:lnTo>
                    <a:pt x="4148" y="0"/>
                  </a:lnTo>
                  <a:lnTo>
                    <a:pt x="4148" y="307490"/>
                  </a:lnTo>
                  <a:lnTo>
                    <a:pt x="588433" y="307490"/>
                  </a:lnTo>
                  <a:lnTo>
                    <a:pt x="588433" y="311638"/>
                  </a:lnTo>
                  <a:lnTo>
                    <a:pt x="0" y="311638"/>
                  </a:lnTo>
                  <a:close/>
                </a:path>
              </a:pathLst>
            </a:custGeom>
            <a:grpFill/>
            <a:ln>
              <a:noFill/>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a:bodyPr>
            <a:lstStyle/>
            <a:p>
              <a:pPr algn="ctr"/>
              <a:r>
                <a:rPr lang="en-US" altLang="zh-CN" dirty="0" smtClean="0">
                  <a:solidFill>
                    <a:schemeClr val="accent1"/>
                  </a:solidFill>
                  <a:latin typeface="微软雅黑" panose="020B0503020204020204" pitchFamily="34" charset="-122"/>
                  <a:cs typeface="微软雅黑" panose="020B0503020204020204" pitchFamily="34" charset="-122"/>
                </a:rPr>
                <a:t>4</a:t>
              </a:r>
            </a:p>
          </p:txBody>
        </p:sp>
        <p:sp>
          <p:nvSpPr>
            <p:cNvPr id="69" name="梯形 68"/>
            <p:cNvSpPr/>
            <p:nvPr>
              <p:custDataLst>
                <p:tags r:id="rId9"/>
              </p:custDataLst>
            </p:nvPr>
          </p:nvSpPr>
          <p:spPr>
            <a:xfrm>
              <a:off x="9493128" y="4901992"/>
              <a:ext cx="1121021" cy="60534"/>
            </a:xfrm>
            <a:prstGeom prst="trapezoid">
              <a:avLst>
                <a:gd name="adj" fmla="val 34763"/>
              </a:avLst>
            </a:prstGeom>
            <a:grpFill/>
            <a:ln>
              <a:noFill/>
            </a:ln>
          </p:spPr>
          <p:style>
            <a:lnRef idx="2">
              <a:srgbClr val="92D050">
                <a:shade val="50000"/>
              </a:srgbClr>
            </a:lnRef>
            <a:fillRef idx="1">
              <a:srgbClr val="92D050"/>
            </a:fillRef>
            <a:effectRef idx="0">
              <a:srgbClr val="92D050"/>
            </a:effectRef>
            <a:fontRef idx="minor">
              <a:sysClr val="window" lastClr="FFFFFF"/>
            </a:fontRef>
          </p:style>
          <p:txBody>
            <a:bodyPr rtlCol="0" anchor="ctr">
              <a:normAutofit fontScale="25000" lnSpcReduction="20000"/>
            </a:bodyPr>
            <a:lstStyle/>
            <a:p>
              <a:pPr algn="ctr"/>
              <a:endParaRPr lang="zh-CN" altLang="en-US">
                <a:latin typeface="微软雅黑" panose="020B0503020204020204" pitchFamily="34" charset="-122"/>
                <a:cs typeface="微软雅黑" panose="020B0503020204020204" pitchFamily="34" charset="-122"/>
              </a:endParaRPr>
            </a:p>
          </p:txBody>
        </p:sp>
        <p:sp>
          <p:nvSpPr>
            <p:cNvPr id="70" name="任意多边形 69"/>
            <p:cNvSpPr/>
            <p:nvPr>
              <p:custDataLst>
                <p:tags r:id="rId10"/>
              </p:custDataLst>
            </p:nvPr>
          </p:nvSpPr>
          <p:spPr>
            <a:xfrm>
              <a:off x="8814378" y="3127376"/>
              <a:ext cx="2478519" cy="1575634"/>
            </a:xfrm>
            <a:custGeom>
              <a:avLst/>
              <a:gdLst>
                <a:gd name="connsiteX0" fmla="*/ 289279 w 2895641"/>
                <a:gd name="connsiteY0" fmla="*/ 0 h 1840053"/>
                <a:gd name="connsiteX1" fmla="*/ 792978 w 2895641"/>
                <a:gd name="connsiteY1" fmla="*/ 0 h 1840053"/>
                <a:gd name="connsiteX2" fmla="*/ 1743095 w 2895641"/>
                <a:gd name="connsiteY2" fmla="*/ 0 h 1840053"/>
                <a:gd name="connsiteX3" fmla="*/ 2102663 w 2895641"/>
                <a:gd name="connsiteY3" fmla="*/ 0 h 1840053"/>
                <a:gd name="connsiteX4" fmla="*/ 2240434 w 2895641"/>
                <a:gd name="connsiteY4" fmla="*/ 0 h 1840053"/>
                <a:gd name="connsiteX5" fmla="*/ 2606362 w 2895641"/>
                <a:gd name="connsiteY5" fmla="*/ 0 h 1840053"/>
                <a:gd name="connsiteX6" fmla="*/ 2895641 w 2895641"/>
                <a:gd name="connsiteY6" fmla="*/ 289279 h 1840053"/>
                <a:gd name="connsiteX7" fmla="*/ 2895641 w 2895641"/>
                <a:gd name="connsiteY7" fmla="*/ 624386 h 1840053"/>
                <a:gd name="connsiteX8" fmla="*/ 2895641 w 2895641"/>
                <a:gd name="connsiteY8" fmla="*/ 1446358 h 1840053"/>
                <a:gd name="connsiteX9" fmla="*/ 2895641 w 2895641"/>
                <a:gd name="connsiteY9" fmla="*/ 1735637 h 1840053"/>
                <a:gd name="connsiteX10" fmla="*/ 2895640 w 2895641"/>
                <a:gd name="connsiteY10" fmla="*/ 1735637 h 1840053"/>
                <a:gd name="connsiteX11" fmla="*/ 2606362 w 2895641"/>
                <a:gd name="connsiteY11" fmla="*/ 1735637 h 1840053"/>
                <a:gd name="connsiteX12" fmla="*/ 2606361 w 2895641"/>
                <a:gd name="connsiteY12" fmla="*/ 1735637 h 1840053"/>
                <a:gd name="connsiteX13" fmla="*/ 2086232 w 2895641"/>
                <a:gd name="connsiteY13" fmla="*/ 1735637 h 1840053"/>
                <a:gd name="connsiteX14" fmla="*/ 2049934 w 2895641"/>
                <a:gd name="connsiteY14" fmla="*/ 1840053 h 1840053"/>
                <a:gd name="connsiteX15" fmla="*/ 845710 w 2895641"/>
                <a:gd name="connsiteY15" fmla="*/ 1840053 h 1840053"/>
                <a:gd name="connsiteX16" fmla="*/ 809412 w 2895641"/>
                <a:gd name="connsiteY16" fmla="*/ 1735637 h 1840053"/>
                <a:gd name="connsiteX17" fmla="*/ 289279 w 2895641"/>
                <a:gd name="connsiteY17" fmla="*/ 1735637 h 1840053"/>
                <a:gd name="connsiteX18" fmla="*/ 1 w 2895641"/>
                <a:gd name="connsiteY18" fmla="*/ 1735637 h 1840053"/>
                <a:gd name="connsiteX19" fmla="*/ 1 w 2895641"/>
                <a:gd name="connsiteY19" fmla="*/ 1446363 h 1840053"/>
                <a:gd name="connsiteX20" fmla="*/ 0 w 2895641"/>
                <a:gd name="connsiteY20" fmla="*/ 1446358 h 1840053"/>
                <a:gd name="connsiteX21" fmla="*/ 0 w 2895641"/>
                <a:gd name="connsiteY21" fmla="*/ 289279 h 1840053"/>
                <a:gd name="connsiteX22" fmla="*/ 289279 w 2895641"/>
                <a:gd name="connsiteY22" fmla="*/ 0 h 184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95641" h="1840053">
                  <a:moveTo>
                    <a:pt x="289279" y="0"/>
                  </a:moveTo>
                  <a:lnTo>
                    <a:pt x="792978" y="0"/>
                  </a:lnTo>
                  <a:lnTo>
                    <a:pt x="1743095" y="0"/>
                  </a:lnTo>
                  <a:lnTo>
                    <a:pt x="2102663" y="0"/>
                  </a:lnTo>
                  <a:lnTo>
                    <a:pt x="2240434" y="0"/>
                  </a:lnTo>
                  <a:lnTo>
                    <a:pt x="2606362" y="0"/>
                  </a:lnTo>
                  <a:cubicBezTo>
                    <a:pt x="2766126" y="0"/>
                    <a:pt x="2895641" y="129515"/>
                    <a:pt x="2895641" y="289279"/>
                  </a:cubicBezTo>
                  <a:lnTo>
                    <a:pt x="2895641" y="624386"/>
                  </a:lnTo>
                  <a:lnTo>
                    <a:pt x="2895641" y="1446358"/>
                  </a:lnTo>
                  <a:lnTo>
                    <a:pt x="2895641" y="1735637"/>
                  </a:lnTo>
                  <a:lnTo>
                    <a:pt x="2895640" y="1735637"/>
                  </a:lnTo>
                  <a:lnTo>
                    <a:pt x="2606362" y="1735637"/>
                  </a:lnTo>
                  <a:lnTo>
                    <a:pt x="2606361" y="1735637"/>
                  </a:lnTo>
                  <a:lnTo>
                    <a:pt x="2086232" y="1735637"/>
                  </a:lnTo>
                  <a:lnTo>
                    <a:pt x="2049934" y="1840053"/>
                  </a:lnTo>
                  <a:lnTo>
                    <a:pt x="845710" y="1840053"/>
                  </a:lnTo>
                  <a:lnTo>
                    <a:pt x="809412" y="1735637"/>
                  </a:lnTo>
                  <a:lnTo>
                    <a:pt x="289279" y="1735637"/>
                  </a:lnTo>
                  <a:lnTo>
                    <a:pt x="1" y="1735637"/>
                  </a:lnTo>
                  <a:lnTo>
                    <a:pt x="1" y="1446363"/>
                  </a:lnTo>
                  <a:lnTo>
                    <a:pt x="0" y="1446358"/>
                  </a:lnTo>
                  <a:lnTo>
                    <a:pt x="0" y="289279"/>
                  </a:lnTo>
                  <a:cubicBezTo>
                    <a:pt x="0" y="129515"/>
                    <a:pt x="129515" y="0"/>
                    <a:pt x="289279" y="0"/>
                  </a:cubicBezTo>
                  <a:close/>
                </a:path>
              </a:pathLst>
            </a:cu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72000" rIns="91440" bIns="72000" numCol="1" spcCol="0" rtlCol="0" fromWordArt="0" anchor="ctr" anchorCtr="0" forceAA="0" compatLnSpc="1">
              <a:normAutofit/>
            </a:bodyPr>
            <a:lstStyle/>
            <a:p>
              <a:pPr algn="l">
                <a:lnSpc>
                  <a:spcPct val="150000"/>
                </a:lnSpc>
              </a:pPr>
              <a:r>
                <a:rPr lang="da-DK" altLang="zh-CN" sz="1400" b="1" dirty="0" smtClean="0">
                  <a:solidFill>
                    <a:schemeClr val="accent1"/>
                  </a:solidFill>
                  <a:latin typeface="微软雅黑" panose="020B0503020204020204" pitchFamily="34" charset="-122"/>
                  <a:cs typeface="微软雅黑" panose="020B0503020204020204" pitchFamily="34" charset="-122"/>
                </a:rPr>
                <a:t>1961年1月，在讨论政治挂帅时，余秋里同志说：“政治挂帅，石油部挂在哪里呢？挂帅要挂在‘油’上！离开了当前的生产任务来谈政治思想工作，是没有半点力量的！政治工作要为生产服务。”</a:t>
              </a:r>
            </a:p>
          </p:txBody>
        </p:sp>
      </p:grpSp>
    </p:spTree>
    <p:custDataLst>
      <p:tags r:id="rId1"/>
    </p:custData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67030" y="724143"/>
            <a:ext cx="11435080" cy="499624"/>
          </a:xfrm>
          <a:prstGeom prst="rect">
            <a:avLst/>
          </a:prstGeom>
          <a:no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b="1" dirty="0">
                <a:latin typeface="微软雅黑" panose="020B0503020204020204" pitchFamily="34" charset="-122"/>
                <a:ea typeface="微软雅黑" panose="020B0503020204020204" pitchFamily="34" charset="-122"/>
                <a:cs typeface="微软雅黑" panose="020B0503020204020204" pitchFamily="34" charset="-122"/>
              </a:rPr>
              <a:t>10</a:t>
            </a:r>
            <a:r>
              <a:rPr lang="zh-CN" sz="2000" b="1" dirty="0">
                <a:latin typeface="微软雅黑" panose="020B0503020204020204" pitchFamily="34" charset="-122"/>
                <a:ea typeface="微软雅黑" panose="020B0503020204020204" pitchFamily="34" charset="-122"/>
                <a:cs typeface="微软雅黑" panose="020B0503020204020204" pitchFamily="34" charset="-122"/>
              </a:rPr>
              <a:t>、</a:t>
            </a:r>
            <a:r>
              <a:rPr sz="2000" b="1" dirty="0" err="1">
                <a:latin typeface="微软雅黑" panose="020B0503020204020204" pitchFamily="34" charset="-122"/>
                <a:ea typeface="微软雅黑" panose="020B0503020204020204" pitchFamily="34" charset="-122"/>
                <a:cs typeface="微软雅黑" panose="020B0503020204020204" pitchFamily="34" charset="-122"/>
              </a:rPr>
              <a:t>坚持“支部建在连上</a:t>
            </a:r>
            <a:r>
              <a:rPr sz="2000" b="1" dirty="0">
                <a:latin typeface="微软雅黑" panose="020B0503020204020204" pitchFamily="34" charset="-122"/>
                <a:ea typeface="微软雅黑" panose="020B0503020204020204" pitchFamily="34" charset="-122"/>
                <a:cs typeface="微软雅黑" panose="020B0503020204020204" pitchFamily="34" charset="-122"/>
              </a:rPr>
              <a:t>”，</a:t>
            </a:r>
            <a:r>
              <a:rPr sz="2000" b="1" dirty="0" err="1" smtClean="0">
                <a:latin typeface="微软雅黑" panose="020B0503020204020204" pitchFamily="34" charset="-122"/>
                <a:ea typeface="微软雅黑" panose="020B0503020204020204" pitchFamily="34" charset="-122"/>
                <a:cs typeface="微软雅黑" panose="020B0503020204020204" pitchFamily="34" charset="-122"/>
              </a:rPr>
              <a:t>加强党对企业的领导的优良传统</a:t>
            </a:r>
            <a:endParaRPr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3"/>
            </p:custDataLst>
          </p:nvPr>
        </p:nvSpPr>
        <p:spPr>
          <a:xfrm>
            <a:off x="353629" y="174399"/>
            <a:ext cx="554545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大庆石油会战优良传统的内涵概括</a:t>
            </a:r>
          </a:p>
        </p:txBody>
      </p:sp>
      <p:grpSp>
        <p:nvGrpSpPr>
          <p:cNvPr id="19" name="组合 18"/>
          <p:cNvGrpSpPr/>
          <p:nvPr>
            <p:custDataLst>
              <p:tags r:id="rId4"/>
            </p:custDataLst>
          </p:nvPr>
        </p:nvGrpSpPr>
        <p:grpSpPr>
          <a:xfrm>
            <a:off x="2460415" y="2339154"/>
            <a:ext cx="5287390" cy="652162"/>
            <a:chOff x="1507068" y="2308754"/>
            <a:chExt cx="4599092" cy="567265"/>
          </a:xfrm>
          <a:solidFill>
            <a:schemeClr val="tx2"/>
          </a:solidFill>
        </p:grpSpPr>
        <p:sp>
          <p:nvSpPr>
            <p:cNvPr id="16" name="任意多边形 15"/>
            <p:cNvSpPr/>
            <p:nvPr>
              <p:custDataLst>
                <p:tags r:id="rId14"/>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lstStyle/>
            <a:p>
              <a:pPr algn="just"/>
              <a:r>
                <a:rPr lang="en-US" altLang="zh-CN" b="1" dirty="0">
                  <a:latin typeface="微软雅黑" panose="020B0503020204020204" pitchFamily="34" charset="-122"/>
                  <a:cs typeface="微软雅黑" panose="020B0503020204020204" pitchFamily="34" charset="-122"/>
                  <a:sym typeface="Arial" panose="020B0604020202020204" pitchFamily="34" charset="0"/>
                </a:rPr>
                <a:t>01</a:t>
              </a:r>
              <a:endParaRPr lang="zh-CN" altLang="en-US" b="1" dirty="0" err="1">
                <a:latin typeface="微软雅黑" panose="020B0503020204020204" pitchFamily="34" charset="-122"/>
                <a:cs typeface="微软雅黑" panose="020B0503020204020204" pitchFamily="34" charset="-122"/>
                <a:sym typeface="Arial" panose="020B0604020202020204" pitchFamily="34" charset="0"/>
              </a:endParaRPr>
            </a:p>
          </p:txBody>
        </p:sp>
        <p:sp>
          <p:nvSpPr>
            <p:cNvPr id="18" name="任意多边形 17"/>
            <p:cNvSpPr/>
            <p:nvPr>
              <p:custDataLst>
                <p:tags r:id="rId15"/>
              </p:custDataLst>
            </p:nvPr>
          </p:nvSpPr>
          <p:spPr>
            <a:xfrm>
              <a:off x="187282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fontScale="97500" lnSpcReduction="10000"/>
            </a:bodyPr>
            <a:lstStyle/>
            <a:p>
              <a:pPr algn="just"/>
              <a:r>
                <a:rPr lang="zh-CN" altLang="en-US" b="1" dirty="0">
                  <a:solidFill>
                    <a:srgbClr val="FFFFFF"/>
                  </a:solidFill>
                  <a:latin typeface="微软雅黑" panose="020B0503020204020204" pitchFamily="34" charset="-122"/>
                  <a:cs typeface="微软雅黑" panose="020B0503020204020204" pitchFamily="34" charset="-122"/>
                  <a:sym typeface="Arial" panose="020B0604020202020204" pitchFamily="34" charset="0"/>
                </a:rPr>
                <a:t>坚持党的领导必须正确地解决政治与技术的关系</a:t>
              </a:r>
            </a:p>
          </p:txBody>
        </p:sp>
      </p:grpSp>
      <p:grpSp>
        <p:nvGrpSpPr>
          <p:cNvPr id="20" name="组合 19"/>
          <p:cNvGrpSpPr/>
          <p:nvPr>
            <p:custDataLst>
              <p:tags r:id="rId5"/>
            </p:custDataLst>
          </p:nvPr>
        </p:nvGrpSpPr>
        <p:grpSpPr>
          <a:xfrm>
            <a:off x="2987986" y="3332727"/>
            <a:ext cx="5275709" cy="652162"/>
            <a:chOff x="1507068" y="2308754"/>
            <a:chExt cx="4588932" cy="567265"/>
          </a:xfrm>
          <a:solidFill>
            <a:schemeClr val="tx2"/>
          </a:solidFill>
        </p:grpSpPr>
        <p:sp>
          <p:nvSpPr>
            <p:cNvPr id="21" name="任意多边形 20"/>
            <p:cNvSpPr/>
            <p:nvPr>
              <p:custDataLst>
                <p:tags r:id="rId1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lstStyle/>
            <a:p>
              <a:pPr algn="just"/>
              <a:r>
                <a:rPr lang="en-US" altLang="zh-CN" b="1" dirty="0">
                  <a:latin typeface="微软雅黑" panose="020B0503020204020204" pitchFamily="34" charset="-122"/>
                  <a:cs typeface="微软雅黑" panose="020B0503020204020204" pitchFamily="34" charset="-122"/>
                  <a:sym typeface="Arial" panose="020B0604020202020204" pitchFamily="34" charset="0"/>
                </a:rPr>
                <a:t>02</a:t>
              </a:r>
              <a:endParaRPr lang="zh-CN" altLang="en-US" b="1" dirty="0" err="1">
                <a:latin typeface="微软雅黑" panose="020B0503020204020204" pitchFamily="34" charset="-122"/>
                <a:cs typeface="微软雅黑" panose="020B0503020204020204" pitchFamily="34" charset="-122"/>
                <a:sym typeface="Arial" panose="020B0604020202020204" pitchFamily="34" charset="0"/>
              </a:endParaRPr>
            </a:p>
          </p:txBody>
        </p:sp>
        <p:sp>
          <p:nvSpPr>
            <p:cNvPr id="22" name="任意多边形 21"/>
            <p:cNvSpPr/>
            <p:nvPr>
              <p:custDataLst>
                <p:tags r:id="rId1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fontScale="97500" lnSpcReduction="10000"/>
            </a:bodyPr>
            <a:lstStyle/>
            <a:p>
              <a:pPr algn="just"/>
              <a:r>
                <a:rPr lang="zh-CN" altLang="en-US" b="1" dirty="0">
                  <a:solidFill>
                    <a:srgbClr val="FFFFFF"/>
                  </a:solidFill>
                  <a:latin typeface="微软雅黑" panose="020B0503020204020204" pitchFamily="34" charset="-122"/>
                  <a:cs typeface="微软雅黑" panose="020B0503020204020204" pitchFamily="34" charset="-122"/>
                  <a:sym typeface="Arial" panose="020B0604020202020204" pitchFamily="34" charset="0"/>
                </a:rPr>
                <a:t>坚持党的领导还要正确处理中心工作与部门工作的关系，也就是重点与一般的关系</a:t>
              </a:r>
            </a:p>
          </p:txBody>
        </p:sp>
      </p:grpSp>
      <p:grpSp>
        <p:nvGrpSpPr>
          <p:cNvPr id="23" name="组合 22"/>
          <p:cNvGrpSpPr/>
          <p:nvPr>
            <p:custDataLst>
              <p:tags r:id="rId6"/>
            </p:custDataLst>
          </p:nvPr>
        </p:nvGrpSpPr>
        <p:grpSpPr>
          <a:xfrm>
            <a:off x="3515556" y="4336027"/>
            <a:ext cx="5275709" cy="652162"/>
            <a:chOff x="1507068" y="2308754"/>
            <a:chExt cx="4588932" cy="567265"/>
          </a:xfrm>
          <a:solidFill>
            <a:srgbClr val="D26078"/>
          </a:solidFill>
        </p:grpSpPr>
        <p:sp>
          <p:nvSpPr>
            <p:cNvPr id="24" name="任意多边形 23"/>
            <p:cNvSpPr/>
            <p:nvPr>
              <p:custDataLst>
                <p:tags r:id="rId10"/>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tx2"/>
            </a:solidFill>
          </p:spPr>
          <p:txBody>
            <a:bodyPr rot="0" spcFirstLastPara="0" vertOverflow="overflow" horzOverflow="overflow" vert="horz" wrap="square" lIns="54000" tIns="45720" rIns="91440" bIns="45720" numCol="1" spcCol="0" rtlCol="0" fromWordArt="0" anchor="ctr" anchorCtr="0" forceAA="0" compatLnSpc="1">
              <a:normAutofit/>
            </a:bodyPr>
            <a:lstStyle/>
            <a:p>
              <a:pPr algn="just"/>
              <a:r>
                <a:rPr lang="en-US" altLang="zh-CN" b="1" dirty="0">
                  <a:latin typeface="微软雅黑" panose="020B0503020204020204" pitchFamily="34" charset="-122"/>
                  <a:cs typeface="微软雅黑" panose="020B0503020204020204" pitchFamily="34" charset="-122"/>
                  <a:sym typeface="Arial" panose="020B0604020202020204" pitchFamily="34" charset="0"/>
                </a:rPr>
                <a:t>03</a:t>
              </a:r>
              <a:endParaRPr lang="zh-CN" altLang="en-US" b="1" dirty="0" err="1">
                <a:latin typeface="微软雅黑" panose="020B0503020204020204" pitchFamily="34" charset="-122"/>
                <a:cs typeface="微软雅黑" panose="020B0503020204020204" pitchFamily="34" charset="-122"/>
                <a:sym typeface="Arial" panose="020B0604020202020204" pitchFamily="34" charset="0"/>
              </a:endParaRPr>
            </a:p>
          </p:txBody>
        </p:sp>
        <p:sp>
          <p:nvSpPr>
            <p:cNvPr id="25" name="任意多边形 24"/>
            <p:cNvSpPr/>
            <p:nvPr>
              <p:custDataLst>
                <p:tags r:id="rId11"/>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tx2"/>
            </a:solidFill>
          </p:spPr>
          <p:txBody>
            <a:bodyPr rot="0" spcFirstLastPara="0" vertOverflow="overflow" horzOverflow="overflow" vert="horz" wrap="square" lIns="360000" tIns="45720" rIns="91440" bIns="45720" numCol="1" spcCol="0" rtlCol="0" fromWordArt="0" anchor="ctr" anchorCtr="0" forceAA="0" compatLnSpc="1">
              <a:normAutofit fontScale="97500" lnSpcReduction="10000"/>
            </a:bodyPr>
            <a:lstStyle/>
            <a:p>
              <a:pPr algn="just"/>
              <a:r>
                <a:rPr lang="zh-CN" altLang="en-US" b="1" dirty="0">
                  <a:solidFill>
                    <a:srgbClr val="FFFFFF"/>
                  </a:solidFill>
                  <a:latin typeface="微软雅黑" panose="020B0503020204020204" pitchFamily="34" charset="-122"/>
                  <a:cs typeface="微软雅黑" panose="020B0503020204020204" pitchFamily="34" charset="-122"/>
                  <a:sym typeface="Arial" panose="020B0604020202020204" pitchFamily="34" charset="0"/>
                </a:rPr>
                <a:t>坚持党的领导还必须认真解决党委集体领导下的首长分工负责制</a:t>
              </a:r>
            </a:p>
          </p:txBody>
        </p:sp>
      </p:grpSp>
      <p:grpSp>
        <p:nvGrpSpPr>
          <p:cNvPr id="26" name="组合 25"/>
          <p:cNvGrpSpPr/>
          <p:nvPr>
            <p:custDataLst>
              <p:tags r:id="rId7"/>
            </p:custDataLst>
          </p:nvPr>
        </p:nvGrpSpPr>
        <p:grpSpPr>
          <a:xfrm>
            <a:off x="4043127" y="5378238"/>
            <a:ext cx="5275709" cy="652162"/>
            <a:chOff x="1507068" y="2308754"/>
            <a:chExt cx="4588932" cy="567265"/>
          </a:xfrm>
          <a:solidFill>
            <a:schemeClr val="tx2"/>
          </a:solidFill>
        </p:grpSpPr>
        <p:sp>
          <p:nvSpPr>
            <p:cNvPr id="27" name="任意多边形 26"/>
            <p:cNvSpPr/>
            <p:nvPr>
              <p:custDataLst>
                <p:tags r:id="rId8"/>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lstStyle/>
            <a:p>
              <a:pPr algn="just"/>
              <a:r>
                <a:rPr lang="en-US" altLang="zh-CN" b="1" dirty="0">
                  <a:latin typeface="微软雅黑" panose="020B0503020204020204" pitchFamily="34" charset="-122"/>
                  <a:cs typeface="微软雅黑" panose="020B0503020204020204" pitchFamily="34" charset="-122"/>
                  <a:sym typeface="Arial" panose="020B0604020202020204" pitchFamily="34" charset="0"/>
                </a:rPr>
                <a:t>04</a:t>
              </a:r>
              <a:endParaRPr lang="zh-CN" altLang="en-US" b="1" dirty="0" err="1">
                <a:latin typeface="微软雅黑" panose="020B0503020204020204" pitchFamily="34" charset="-122"/>
                <a:cs typeface="微软雅黑" panose="020B0503020204020204" pitchFamily="34" charset="-122"/>
                <a:sym typeface="Arial" panose="020B0604020202020204" pitchFamily="34" charset="0"/>
              </a:endParaRPr>
            </a:p>
          </p:txBody>
        </p:sp>
        <p:sp>
          <p:nvSpPr>
            <p:cNvPr id="28" name="任意多边形 27"/>
            <p:cNvSpPr/>
            <p:nvPr>
              <p:custDataLst>
                <p:tags r:id="rId9"/>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lstStyle/>
            <a:p>
              <a:pPr algn="just"/>
              <a:r>
                <a:rPr lang="zh-CN" altLang="en-US" sz="1600" b="1" dirty="0">
                  <a:solidFill>
                    <a:srgbClr val="FFFFFF"/>
                  </a:solidFill>
                  <a:latin typeface="微软雅黑" panose="020B0503020204020204" pitchFamily="34" charset="-122"/>
                  <a:cs typeface="微软雅黑" panose="020B0503020204020204" pitchFamily="34" charset="-122"/>
                  <a:sym typeface="Arial" panose="020B0604020202020204" pitchFamily="34" charset="0"/>
                </a:rPr>
                <a:t>坚持党的领导，必须加强支部工作的领导</a:t>
              </a:r>
            </a:p>
          </p:txBody>
        </p:sp>
      </p:grpSp>
      <p:sp>
        <p:nvSpPr>
          <p:cNvPr id="17" name="TextBox 16"/>
          <p:cNvSpPr txBox="1"/>
          <p:nvPr/>
        </p:nvSpPr>
        <p:spPr>
          <a:xfrm>
            <a:off x="1235412" y="1371600"/>
            <a:ext cx="8828058" cy="553998"/>
          </a:xfrm>
          <a:prstGeom prst="rect">
            <a:avLst/>
          </a:prstGeom>
          <a:blipFill rotWithShape="1">
            <a:blip r:embed="rId18" cstate="print"/>
            <a:stretch>
              <a:fillRect/>
            </a:stretch>
          </a:blipFill>
          <a:ln w="9525">
            <a:noFill/>
          </a:ln>
        </p:spPr>
        <p:txBody>
          <a:bodyPr wrap="none" rtlCol="0">
            <a:spAutoFit/>
          </a:bodyPr>
          <a:lstStyle/>
          <a:p>
            <a:pPr indent="508000" fontAlgn="auto">
              <a:lnSpc>
                <a:spcPct val="150000"/>
              </a:lnSpc>
            </a:pP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1961</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rPr>
              <a:t>日，概括总结了坚持党的领导，坚持政治挂帅的具体做法</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mtClean="0"/>
              <a:t>谢谢观看</a:t>
            </a:r>
            <a:endParaRPr lang="zh-CN" alt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custDataLst>
              <p:tags r:id="rId2"/>
            </p:custDataLst>
          </p:nvPr>
        </p:nvCxnSpPr>
        <p:spPr>
          <a:xfrm>
            <a:off x="4356524" y="2224471"/>
            <a:ext cx="0" cy="52322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3"/>
            </p:custDataLst>
          </p:nvPr>
        </p:nvSpPr>
        <p:spPr>
          <a:xfrm>
            <a:off x="2812083" y="2190904"/>
            <a:ext cx="1483483" cy="597215"/>
          </a:xfrm>
          <a:prstGeom prst="rect">
            <a:avLst/>
          </a:prstGeom>
          <a:noFill/>
        </p:spPr>
        <p:txBody>
          <a:bodyPr wrap="square" rtlCol="0">
            <a:spAutoFit/>
          </a:bodyPr>
          <a:lstStyle/>
          <a:p>
            <a:pPr>
              <a:lnSpc>
                <a:spcPct val="130000"/>
              </a:lnSpc>
            </a:pPr>
            <a:r>
              <a:rPr lang="zh-CN" altLang="en-US" sz="2800" b="1" spc="2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第一章</a:t>
            </a:r>
          </a:p>
        </p:txBody>
      </p:sp>
      <p:sp>
        <p:nvSpPr>
          <p:cNvPr id="15" name="文本框 14"/>
          <p:cNvSpPr txBox="1"/>
          <p:nvPr>
            <p:custDataLst>
              <p:tags r:id="rId4"/>
            </p:custDataLst>
          </p:nvPr>
        </p:nvSpPr>
        <p:spPr>
          <a:xfrm>
            <a:off x="4592320" y="2150476"/>
            <a:ext cx="5459095" cy="597215"/>
          </a:xfrm>
          <a:prstGeom prst="rect">
            <a:avLst/>
          </a:prstGeom>
          <a:noFill/>
        </p:spPr>
        <p:txBody>
          <a:bodyPr wrap="square" rtlCol="0">
            <a:spAutoFit/>
          </a:bodyPr>
          <a:lstStyle/>
          <a:p>
            <a:pPr>
              <a:lnSpc>
                <a:spcPct val="130000"/>
              </a:lnSpc>
            </a:pPr>
            <a:r>
              <a:rPr lang="zh-CN" altLang="en-US" sz="2800" spc="2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大庆精神的形成及其总结概括</a:t>
            </a:r>
          </a:p>
        </p:txBody>
      </p:sp>
      <p:sp>
        <p:nvSpPr>
          <p:cNvPr id="18" name="矩形: 圆角 1"/>
          <p:cNvSpPr/>
          <p:nvPr>
            <p:custDataLst>
              <p:tags r:id="rId5"/>
            </p:custDataLst>
          </p:nvPr>
        </p:nvSpPr>
        <p:spPr>
          <a:xfrm>
            <a:off x="1991360" y="2159000"/>
            <a:ext cx="9010650" cy="65405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cs typeface="微软雅黑" panose="020B0503020204020204" pitchFamily="34" charset="-122"/>
            </a:endParaRPr>
          </a:p>
        </p:txBody>
      </p:sp>
      <p:cxnSp>
        <p:nvCxnSpPr>
          <p:cNvPr id="21" name="直接连接符 20"/>
          <p:cNvCxnSpPr/>
          <p:nvPr>
            <p:custDataLst>
              <p:tags r:id="rId6"/>
            </p:custDataLst>
          </p:nvPr>
        </p:nvCxnSpPr>
        <p:spPr>
          <a:xfrm>
            <a:off x="4356524" y="3030543"/>
            <a:ext cx="0" cy="52322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custDataLst>
              <p:tags r:id="rId7"/>
            </p:custDataLst>
          </p:nvPr>
        </p:nvSpPr>
        <p:spPr>
          <a:xfrm>
            <a:off x="2812083" y="2996976"/>
            <a:ext cx="1331595" cy="650875"/>
          </a:xfrm>
          <a:prstGeom prst="rect">
            <a:avLst/>
          </a:prstGeom>
          <a:noFill/>
        </p:spPr>
        <p:txBody>
          <a:bodyPr wrap="none" rtlCol="0">
            <a:spAutoFit/>
          </a:bodyPr>
          <a:lstStyle/>
          <a:p>
            <a:pPr>
              <a:lnSpc>
                <a:spcPct val="130000"/>
              </a:lnSpc>
            </a:pPr>
            <a:r>
              <a:rPr lang="zh-CN" altLang="en-US" sz="2800" b="1" spc="2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第二章</a:t>
            </a:r>
          </a:p>
        </p:txBody>
      </p:sp>
      <p:sp>
        <p:nvSpPr>
          <p:cNvPr id="24" name="矩形: 圆角 30"/>
          <p:cNvSpPr/>
          <p:nvPr>
            <p:custDataLst>
              <p:tags r:id="rId8"/>
            </p:custDataLst>
          </p:nvPr>
        </p:nvSpPr>
        <p:spPr>
          <a:xfrm>
            <a:off x="1991360" y="2964815"/>
            <a:ext cx="9010650" cy="65405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cs typeface="微软雅黑" panose="020B0503020204020204" pitchFamily="34" charset="-122"/>
            </a:endParaRPr>
          </a:p>
        </p:txBody>
      </p:sp>
      <p:sp>
        <p:nvSpPr>
          <p:cNvPr id="28" name="文本框 27"/>
          <p:cNvSpPr txBox="1"/>
          <p:nvPr>
            <p:custDataLst>
              <p:tags r:id="rId9"/>
            </p:custDataLst>
          </p:nvPr>
        </p:nvSpPr>
        <p:spPr>
          <a:xfrm>
            <a:off x="4592319" y="2964815"/>
            <a:ext cx="5935345" cy="650875"/>
          </a:xfrm>
          <a:prstGeom prst="rect">
            <a:avLst/>
          </a:prstGeom>
          <a:noFill/>
        </p:spPr>
        <p:txBody>
          <a:bodyPr wrap="square" rtlCol="0">
            <a:spAutoFit/>
          </a:bodyPr>
          <a:lstStyle/>
          <a:p>
            <a:pPr>
              <a:lnSpc>
                <a:spcPct val="130000"/>
              </a:lnSpc>
            </a:pPr>
            <a:r>
              <a:rPr lang="zh-CN" altLang="en-US" sz="2800" spc="2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大庆石油会战优良传统的基本特征</a:t>
            </a:r>
          </a:p>
        </p:txBody>
      </p:sp>
      <p:cxnSp>
        <p:nvCxnSpPr>
          <p:cNvPr id="30" name="直接连接符 29"/>
          <p:cNvCxnSpPr/>
          <p:nvPr>
            <p:custDataLst>
              <p:tags r:id="rId10"/>
            </p:custDataLst>
          </p:nvPr>
        </p:nvCxnSpPr>
        <p:spPr>
          <a:xfrm>
            <a:off x="4356524" y="3836614"/>
            <a:ext cx="0" cy="52322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custDataLst>
              <p:tags r:id="rId11"/>
            </p:custDataLst>
          </p:nvPr>
        </p:nvSpPr>
        <p:spPr>
          <a:xfrm>
            <a:off x="2812083" y="3803047"/>
            <a:ext cx="1331595" cy="650875"/>
          </a:xfrm>
          <a:prstGeom prst="rect">
            <a:avLst/>
          </a:prstGeom>
          <a:noFill/>
        </p:spPr>
        <p:txBody>
          <a:bodyPr wrap="none" rtlCol="0">
            <a:spAutoFit/>
          </a:bodyPr>
          <a:lstStyle/>
          <a:p>
            <a:pPr>
              <a:lnSpc>
                <a:spcPct val="130000"/>
              </a:lnSpc>
            </a:pPr>
            <a:r>
              <a:rPr lang="zh-CN" altLang="en-US" sz="2800" b="1" spc="2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第三章</a:t>
            </a:r>
          </a:p>
        </p:txBody>
      </p:sp>
      <p:sp>
        <p:nvSpPr>
          <p:cNvPr id="38" name="矩形: 圆角 31"/>
          <p:cNvSpPr/>
          <p:nvPr>
            <p:custDataLst>
              <p:tags r:id="rId12"/>
            </p:custDataLst>
          </p:nvPr>
        </p:nvSpPr>
        <p:spPr>
          <a:xfrm>
            <a:off x="1991360" y="3771265"/>
            <a:ext cx="9010650" cy="65405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cs typeface="微软雅黑" panose="020B0503020204020204" pitchFamily="34" charset="-122"/>
            </a:endParaRPr>
          </a:p>
        </p:txBody>
      </p:sp>
      <p:sp>
        <p:nvSpPr>
          <p:cNvPr id="39" name="文本框 38"/>
          <p:cNvSpPr txBox="1"/>
          <p:nvPr>
            <p:custDataLst>
              <p:tags r:id="rId13"/>
            </p:custDataLst>
          </p:nvPr>
        </p:nvSpPr>
        <p:spPr>
          <a:xfrm>
            <a:off x="4592320" y="3774440"/>
            <a:ext cx="6248400" cy="650875"/>
          </a:xfrm>
          <a:prstGeom prst="rect">
            <a:avLst/>
          </a:prstGeom>
          <a:noFill/>
        </p:spPr>
        <p:txBody>
          <a:bodyPr wrap="square" rtlCol="0">
            <a:spAutoFit/>
          </a:bodyPr>
          <a:lstStyle/>
          <a:p>
            <a:pPr>
              <a:lnSpc>
                <a:spcPct val="130000"/>
              </a:lnSpc>
            </a:pPr>
            <a:r>
              <a:rPr lang="zh-CN" altLang="en-US" sz="2800" spc="2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大庆石油会战优良传统的内涵概括</a:t>
            </a:r>
          </a:p>
        </p:txBody>
      </p:sp>
      <p:cxnSp>
        <p:nvCxnSpPr>
          <p:cNvPr id="42" name="直接连接符 41"/>
          <p:cNvCxnSpPr/>
          <p:nvPr>
            <p:custDataLst>
              <p:tags r:id="rId14"/>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custDataLst>
              <p:tags r:id="rId15"/>
            </p:custDataLst>
          </p:nvPr>
        </p:nvSpPr>
        <p:spPr>
          <a:xfrm>
            <a:off x="353629" y="174399"/>
            <a:ext cx="5093335" cy="629920"/>
          </a:xfrm>
          <a:prstGeom prst="rect">
            <a:avLst/>
          </a:prstGeom>
          <a:noFill/>
        </p:spPr>
        <p:txBody>
          <a:bodyPr wrap="none" rtlCol="0">
            <a:spAutoFit/>
          </a:bodyPr>
          <a:lstStyle/>
          <a:p>
            <a:pPr algn="l"/>
            <a:r>
              <a:rPr lang="zh-CN" altLang="en-US" sz="35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大庆精神与大庆优良传统</a:t>
            </a:r>
          </a:p>
        </p:txBody>
      </p:sp>
    </p:spTree>
    <p:custDataLst>
      <p:tags r:id="rId1"/>
    </p:custData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custDataLst>
              <p:tags r:id="rId3"/>
            </p:custDataLst>
          </p:nvPr>
        </p:nvSpPr>
        <p:spPr>
          <a:xfrm>
            <a:off x="353629" y="174399"/>
            <a:ext cx="483044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大庆精神的形成及其总结概括</a:t>
            </a:r>
          </a:p>
        </p:txBody>
      </p:sp>
      <p:sp>
        <p:nvSpPr>
          <p:cNvPr id="100" name="文本框 99"/>
          <p:cNvSpPr txBox="1"/>
          <p:nvPr/>
        </p:nvSpPr>
        <p:spPr>
          <a:xfrm>
            <a:off x="698500" y="2115185"/>
            <a:ext cx="5080000" cy="3322955"/>
          </a:xfrm>
          <a:prstGeom prst="rect">
            <a:avLst/>
          </a:prstGeom>
          <a:noFill/>
          <a:extLst>
            <a:ext uri="{909E8E84-426E-40DD-AFC4-6F175D3DCCD1}">
              <a14:hiddenFill xmlns:a14="http://schemas.microsoft.com/office/drawing/2010/main">
                <a:blipFill rotWithShape="1">
                  <a:blip r:embed="rId6"/>
                  <a:stretch>
                    <a:fillRect/>
                  </a:stretch>
                </a:blipFill>
              </a14:hiddenFill>
            </a:ext>
          </a:extLst>
        </p:spPr>
        <p:style>
          <a:lnRef idx="2">
            <a:schemeClr val="accent1"/>
          </a:lnRef>
          <a:fillRef idx="1">
            <a:schemeClr val="lt1"/>
          </a:fillRef>
          <a:effectRef idx="0">
            <a:schemeClr val="accent1"/>
          </a:effectRef>
          <a:fontRef idx="minor">
            <a:schemeClr val="dk1"/>
          </a:fontRef>
        </p:style>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lang="zh-CN" sz="2000" b="1" dirty="0">
                <a:solidFill>
                  <a:schemeClr val="accent1"/>
                </a:solidFill>
                <a:latin typeface="Times New Roman" panose="02020603050405020304" pitchFamily="18" charset="0"/>
                <a:ea typeface="+mj-ea"/>
                <a:cs typeface="Times New Roman" panose="02020603050405020304" pitchFamily="18" charset="0"/>
              </a:rPr>
              <a:t>大庆精神形成于大庆石油会战时期。</a:t>
            </a:r>
            <a:r>
              <a:rPr lang="en-US" sz="2000" b="1" dirty="0">
                <a:solidFill>
                  <a:schemeClr val="accent1"/>
                </a:solidFill>
                <a:latin typeface="Times New Roman" panose="02020603050405020304" pitchFamily="18" charset="0"/>
                <a:ea typeface="+mj-ea"/>
                <a:cs typeface="Times New Roman" panose="02020603050405020304" pitchFamily="18" charset="0"/>
              </a:rPr>
              <a:t>1960</a:t>
            </a:r>
            <a:r>
              <a:rPr lang="zh-CN" sz="2000" b="1" dirty="0">
                <a:solidFill>
                  <a:schemeClr val="accent1"/>
                </a:solidFill>
                <a:latin typeface="Times New Roman" panose="02020603050405020304" pitchFamily="18" charset="0"/>
                <a:ea typeface="+mj-ea"/>
                <a:cs typeface="Times New Roman" panose="02020603050405020304" pitchFamily="18" charset="0"/>
              </a:rPr>
              <a:t>年</a:t>
            </a:r>
            <a:r>
              <a:rPr lang="en-US" sz="2000" b="1" dirty="0">
                <a:solidFill>
                  <a:schemeClr val="accent1"/>
                </a:solidFill>
                <a:latin typeface="Times New Roman" panose="02020603050405020304" pitchFamily="18" charset="0"/>
                <a:ea typeface="+mj-ea"/>
                <a:cs typeface="Times New Roman" panose="02020603050405020304" pitchFamily="18" charset="0"/>
              </a:rPr>
              <a:t>7</a:t>
            </a:r>
            <a:r>
              <a:rPr lang="zh-CN" sz="2000" b="1" dirty="0">
                <a:solidFill>
                  <a:schemeClr val="accent1"/>
                </a:solidFill>
                <a:latin typeface="Times New Roman" panose="02020603050405020304" pitchFamily="18" charset="0"/>
                <a:ea typeface="+mj-ea"/>
                <a:cs typeface="Times New Roman" panose="02020603050405020304" pitchFamily="18" charset="0"/>
              </a:rPr>
              <a:t>月，康世恩同志作了经典的</a:t>
            </a:r>
            <a:r>
              <a:rPr lang="zh-CN" sz="2000" b="1" dirty="0" smtClean="0">
                <a:solidFill>
                  <a:schemeClr val="accent1"/>
                </a:solidFill>
                <a:latin typeface="Times New Roman" panose="02020603050405020304" pitchFamily="18" charset="0"/>
                <a:ea typeface="+mj-ea"/>
                <a:cs typeface="Times New Roman" panose="02020603050405020304" pitchFamily="18" charset="0"/>
              </a:rPr>
              <a:t>论述</a:t>
            </a:r>
            <a:r>
              <a:rPr lang="zh-CN" sz="2000" b="1" dirty="0" smtClean="0">
                <a:solidFill>
                  <a:schemeClr val="accent1"/>
                </a:solidFill>
                <a:latin typeface="+mn-ea"/>
                <a:cs typeface="Times New Roman" panose="02020603050405020304" pitchFamily="18" charset="0"/>
              </a:rPr>
              <a:t>：</a:t>
            </a:r>
            <a:r>
              <a:rPr lang="zh-CN" altLang="en-US" sz="2000" b="1" dirty="0" smtClean="0">
                <a:solidFill>
                  <a:schemeClr val="accent1"/>
                </a:solidFill>
                <a:latin typeface="+mn-ea"/>
                <a:cs typeface="Times New Roman" panose="02020603050405020304" pitchFamily="18" charset="0"/>
              </a:rPr>
              <a:t>”</a:t>
            </a:r>
            <a:r>
              <a:rPr lang="zh-CN" sz="2000" b="1" dirty="0" smtClean="0">
                <a:solidFill>
                  <a:schemeClr val="accent1"/>
                </a:solidFill>
                <a:latin typeface="+mn-ea"/>
                <a:cs typeface="Times New Roman" panose="02020603050405020304" pitchFamily="18" charset="0"/>
              </a:rPr>
              <a:t>这</a:t>
            </a:r>
            <a:r>
              <a:rPr lang="zh-CN" sz="2000" b="1" dirty="0">
                <a:solidFill>
                  <a:schemeClr val="accent1"/>
                </a:solidFill>
                <a:latin typeface="+mn-ea"/>
                <a:cs typeface="Times New Roman" panose="02020603050405020304" pitchFamily="18" charset="0"/>
              </a:rPr>
              <a:t>是把我们党优良传统和解放军的建军经验用到了石油工业建设中，在特定的时间，地点，环境和国内外严峻的形势下，在大会战的实践中形成和发展的。它是我们这一代人所能创造最宝贵的精神财富。</a:t>
            </a:r>
            <a:r>
              <a:rPr lang="en-US" sz="2000" b="1" dirty="0" smtClean="0">
                <a:solidFill>
                  <a:schemeClr val="accent1"/>
                </a:solidFill>
                <a:latin typeface="+mn-ea"/>
                <a:cs typeface="Times New Roman" panose="02020603050405020304" pitchFamily="18" charset="0"/>
              </a:rPr>
              <a:t>”</a:t>
            </a:r>
            <a:endParaRPr lang="en-US" altLang="en-US" sz="2000" b="1" dirty="0" smtClean="0">
              <a:solidFill>
                <a:schemeClr val="accent1"/>
              </a:solidFill>
              <a:latin typeface="+mn-ea"/>
              <a:cs typeface="Times New Roman" panose="02020603050405020304" pitchFamily="18" charset="0"/>
            </a:endParaRPr>
          </a:p>
        </p:txBody>
      </p:sp>
      <p:pic>
        <p:nvPicPr>
          <p:cNvPr id="5" name="图片 4" descr="002YZXivgy6V1m5wfcWae&amp;690"/>
          <p:cNvPicPr>
            <a:picLocks noChangeAspect="1"/>
          </p:cNvPicPr>
          <p:nvPr/>
        </p:nvPicPr>
        <p:blipFill>
          <a:blip r:embed="rId7" cstate="print">
            <a:extLst>
              <a:ext uri="{BEBA8EAE-BF5A-486C-A8C5-ECC9F3942E4B}">
                <a14:imgProps xmlns:a14="http://schemas.microsoft.com/office/drawing/2010/main">
                  <a14:imgLayer r:embed="rId8"/>
                </a14:imgProps>
              </a:ext>
            </a:extLst>
          </a:blip>
          <a:srcRect/>
          <a:stretch>
            <a:fillRect/>
          </a:stretch>
        </p:blipFill>
        <p:spPr>
          <a:xfrm>
            <a:off x="6529705" y="3611880"/>
            <a:ext cx="5042535" cy="2466340"/>
          </a:xfrm>
          <a:prstGeom prst="rect">
            <a:avLst/>
          </a:prstGeom>
        </p:spPr>
      </p:pic>
      <p:pic>
        <p:nvPicPr>
          <p:cNvPr id="19458" name="Picture 4" descr="345"/>
          <p:cNvPicPr>
            <a:picLocks noChangeAspect="1"/>
          </p:cNvPicPr>
          <p:nvPr/>
        </p:nvPicPr>
        <p:blipFill>
          <a:blip r:embed="rId9" cstate="print">
            <a:lum bright="10001"/>
            <a:extLst>
              <a:ext uri="{BEBA8EAE-BF5A-486C-A8C5-ECC9F3942E4B}">
                <a14:imgProps xmlns:a14="http://schemas.microsoft.com/office/drawing/2010/main">
                  <a14:imgLayer r:embed="rId10"/>
                </a14:imgProps>
              </a:ext>
            </a:extLst>
          </a:blip>
          <a:srcRect/>
          <a:stretch>
            <a:fillRect/>
          </a:stretch>
        </p:blipFill>
        <p:spPr>
          <a:xfrm>
            <a:off x="6529705" y="897890"/>
            <a:ext cx="5041265" cy="2582545"/>
          </a:xfrm>
          <a:prstGeom prst="rect">
            <a:avLst/>
          </a:prstGeom>
          <a:noFill/>
          <a:ln w="9525">
            <a:noFill/>
          </a:ln>
        </p:spPr>
      </p:pic>
      <p:pic>
        <p:nvPicPr>
          <p:cNvPr id="2" name="图片 1"/>
          <p:cNvPicPr>
            <a:picLocks noChangeAspect="1"/>
          </p:cNvPicPr>
          <p:nvPr>
            <p:custDataLst>
              <p:tags r:id="rId4"/>
            </p:custDataLst>
          </p:nvPr>
        </p:nvPicPr>
        <p:blipFill>
          <a:blip r:embed="rId11" cstate="email">
            <a:extLst>
              <a:ext uri="{28A0092B-C50C-407E-A947-70E740481C1C}">
                <a14:useLocalDpi xmlns:a14="http://schemas.microsoft.com/office/drawing/2010/main" val="0"/>
              </a:ext>
            </a:extLst>
          </a:blip>
          <a:stretch>
            <a:fillRect/>
          </a:stretch>
        </p:blipFill>
        <p:spPr>
          <a:xfrm>
            <a:off x="206375" y="833755"/>
            <a:ext cx="2592070" cy="1281430"/>
          </a:xfrm>
          <a:prstGeom prst="rect">
            <a:avLst/>
          </a:prstGeom>
        </p:spPr>
      </p:pic>
    </p:spTree>
    <p:custDataLst>
      <p:tags r:id="rId1"/>
    </p:custData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对角圆角矩形 3"/>
          <p:cNvSpPr/>
          <p:nvPr>
            <p:custDataLst>
              <p:tags r:id="rId3"/>
            </p:custDataLst>
          </p:nvPr>
        </p:nvSpPr>
        <p:spPr>
          <a:xfrm flipH="1">
            <a:off x="2626468" y="2439346"/>
            <a:ext cx="3235770" cy="1467439"/>
          </a:xfrm>
          <a:prstGeom prst="round2DiagRect">
            <a:avLst>
              <a:gd name="adj1" fmla="val 13988"/>
              <a:gd name="adj2" fmla="val 0"/>
            </a:avLst>
          </a:prstGeom>
          <a:solidFill>
            <a:sysClr val="window" lastClr="FFFFFF">
              <a:lumMod val="95000"/>
            </a:sysClr>
          </a:solidFill>
          <a:effectLst>
            <a:outerShdw blurRad="63500" sx="102000" sy="102000" algn="ctr" rotWithShape="0">
              <a:srgbClr val="979A9C">
                <a:alpha val="40000"/>
              </a:srgbClr>
            </a:outerShdw>
          </a:effectLst>
        </p:spPr>
        <p:txBody>
          <a:bodyPr rot="0" spcFirstLastPara="0" vertOverflow="overflow" horzOverflow="overflow" vert="horz" wrap="square" lIns="1080000" tIns="45720" rIns="91440" bIns="45720" numCol="1" spcCol="0" rtlCol="0" fromWordArt="0" anchor="ctr" anchorCtr="0" forceAA="0" compatLnSpc="1">
            <a:normAutofit/>
          </a:bodyPr>
          <a:lstStyle/>
          <a:p>
            <a:pPr algn="just">
              <a:lnSpc>
                <a:spcPct val="130000"/>
              </a:lnSpc>
            </a:pPr>
            <a:r>
              <a:rPr lang="da-DK" altLang="zh-CN" sz="17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为国争光，为民族争气的爱国主义精神</a:t>
            </a:r>
          </a:p>
        </p:txBody>
      </p:sp>
      <p:sp>
        <p:nvSpPr>
          <p:cNvPr id="7" name="任意多边形 6"/>
          <p:cNvSpPr/>
          <p:nvPr>
            <p:custDataLst>
              <p:tags r:id="rId4"/>
            </p:custDataLst>
          </p:nvPr>
        </p:nvSpPr>
        <p:spPr>
          <a:xfrm flipH="1">
            <a:off x="2648434" y="2439035"/>
            <a:ext cx="1258570" cy="1467485"/>
          </a:xfrm>
          <a:custGeom>
            <a:avLst/>
            <a:gdLst>
              <a:gd name="connsiteX0" fmla="*/ 1467218 w 1467218"/>
              <a:gd name="connsiteY0" fmla="*/ 0 h 1393371"/>
              <a:gd name="connsiteX1" fmla="*/ 0 w 1467218"/>
              <a:gd name="connsiteY1" fmla="*/ 0 h 1393371"/>
              <a:gd name="connsiteX2" fmla="*/ 1158617 w 1467218"/>
              <a:gd name="connsiteY2" fmla="*/ 1393371 h 1393371"/>
              <a:gd name="connsiteX3" fmla="*/ 1272313 w 1467218"/>
              <a:gd name="connsiteY3" fmla="*/ 1393371 h 1393371"/>
              <a:gd name="connsiteX4" fmla="*/ 1467218 w 1467218"/>
              <a:gd name="connsiteY4" fmla="*/ 1198466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218" h="1393371">
                <a:moveTo>
                  <a:pt x="1467218" y="0"/>
                </a:moveTo>
                <a:lnTo>
                  <a:pt x="0" y="0"/>
                </a:lnTo>
                <a:lnTo>
                  <a:pt x="1158617" y="1393371"/>
                </a:lnTo>
                <a:lnTo>
                  <a:pt x="1272313" y="1393371"/>
                </a:lnTo>
                <a:cubicBezTo>
                  <a:pt x="1379956" y="1393371"/>
                  <a:pt x="1467218" y="1306109"/>
                  <a:pt x="1467218" y="1198466"/>
                </a:cubicBezTo>
                <a:close/>
              </a:path>
            </a:pathLst>
          </a:custGeom>
          <a:solidFill>
            <a:schemeClr val="accent1"/>
          </a:solidFill>
        </p:spPr>
        <p:txBody>
          <a:bodyPr rot="0" spcFirstLastPara="0" vertOverflow="overflow" horzOverflow="overflow" vert="horz" wrap="square" lIns="91440" tIns="45720" rIns="612000" bIns="45720" numCol="1" spcCol="0" rtlCol="0" fromWordArt="0" anchor="t" anchorCtr="0" forceAA="0" compatLnSpc="1">
            <a:normAutofit/>
          </a:bodyPr>
          <a:lstStyle/>
          <a:p>
            <a:pPr algn="ctr">
              <a:lnSpc>
                <a:spcPct val="130000"/>
              </a:lnSpc>
            </a:pPr>
            <a:r>
              <a:rPr lang="zh-CN" sz="2800" b="1" dirty="0">
                <a:solidFill>
                  <a:sysClr val="window" lastClr="FFFFFF"/>
                </a:solidFill>
                <a:latin typeface="微软雅黑" panose="020B0503020204020204" pitchFamily="34" charset="-122"/>
                <a:cs typeface="微软雅黑" panose="020B0503020204020204" pitchFamily="34" charset="-122"/>
              </a:rPr>
              <a:t>爱国</a:t>
            </a:r>
          </a:p>
        </p:txBody>
      </p:sp>
      <p:sp>
        <p:nvSpPr>
          <p:cNvPr id="12" name="对角圆角矩形 11"/>
          <p:cNvSpPr/>
          <p:nvPr>
            <p:custDataLst>
              <p:tags r:id="rId5"/>
            </p:custDataLst>
          </p:nvPr>
        </p:nvSpPr>
        <p:spPr>
          <a:xfrm>
            <a:off x="6002104" y="2439346"/>
            <a:ext cx="3145825" cy="1467439"/>
          </a:xfrm>
          <a:prstGeom prst="round2DiagRect">
            <a:avLst>
              <a:gd name="adj1" fmla="val 13988"/>
              <a:gd name="adj2" fmla="val 0"/>
            </a:avLst>
          </a:prstGeom>
          <a:solidFill>
            <a:sysClr val="window" lastClr="FFFFFF">
              <a:lumMod val="95000"/>
            </a:sysClr>
          </a:solidFill>
          <a:effectLst>
            <a:outerShdw blurRad="63500" sx="102000" sy="102000" algn="ctr" rotWithShape="0">
              <a:srgbClr val="979A9C">
                <a:alpha val="40000"/>
              </a:srgbClr>
            </a:outerShdw>
          </a:effectLst>
        </p:spPr>
        <p:txBody>
          <a:bodyPr rot="0" spcFirstLastPara="0" vertOverflow="overflow" horzOverflow="overflow" vert="horz" wrap="square" lIns="90000" tIns="45720" rIns="1080000" bIns="45720" numCol="1" spcCol="0" rtlCol="0" fromWordArt="0" anchor="ctr" anchorCtr="0" forceAA="0" compatLnSpc="1">
            <a:normAutofit/>
          </a:bodyPr>
          <a:lstStyle/>
          <a:p>
            <a:pPr algn="just">
              <a:lnSpc>
                <a:spcPct val="130000"/>
              </a:lnSpc>
            </a:pPr>
            <a:r>
              <a:rPr lang="zh-CN" altLang="da-DK"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独立自主</a:t>
            </a:r>
            <a:r>
              <a:rPr lang="da-DK"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，自力更生的创业精神</a:t>
            </a:r>
          </a:p>
        </p:txBody>
      </p:sp>
      <p:sp>
        <p:nvSpPr>
          <p:cNvPr id="13" name="任意多边形 12"/>
          <p:cNvSpPr/>
          <p:nvPr>
            <p:custDataLst>
              <p:tags r:id="rId6"/>
            </p:custDataLst>
          </p:nvPr>
        </p:nvSpPr>
        <p:spPr>
          <a:xfrm>
            <a:off x="7821295" y="2439035"/>
            <a:ext cx="1326515" cy="1467485"/>
          </a:xfrm>
          <a:custGeom>
            <a:avLst/>
            <a:gdLst>
              <a:gd name="connsiteX0" fmla="*/ 1467218 w 1467218"/>
              <a:gd name="connsiteY0" fmla="*/ 0 h 1393371"/>
              <a:gd name="connsiteX1" fmla="*/ 0 w 1467218"/>
              <a:gd name="connsiteY1" fmla="*/ 0 h 1393371"/>
              <a:gd name="connsiteX2" fmla="*/ 1158617 w 1467218"/>
              <a:gd name="connsiteY2" fmla="*/ 1393371 h 1393371"/>
              <a:gd name="connsiteX3" fmla="*/ 1272313 w 1467218"/>
              <a:gd name="connsiteY3" fmla="*/ 1393371 h 1393371"/>
              <a:gd name="connsiteX4" fmla="*/ 1467218 w 1467218"/>
              <a:gd name="connsiteY4" fmla="*/ 1198466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218" h="1393371">
                <a:moveTo>
                  <a:pt x="1467218" y="0"/>
                </a:moveTo>
                <a:lnTo>
                  <a:pt x="0" y="0"/>
                </a:lnTo>
                <a:lnTo>
                  <a:pt x="1158617" y="1393371"/>
                </a:lnTo>
                <a:lnTo>
                  <a:pt x="1272313" y="1393371"/>
                </a:lnTo>
                <a:cubicBezTo>
                  <a:pt x="1379956" y="1393371"/>
                  <a:pt x="1467218" y="1306109"/>
                  <a:pt x="1467218" y="1198466"/>
                </a:cubicBezTo>
                <a:close/>
              </a:path>
            </a:pathLst>
          </a:custGeom>
          <a:solidFill>
            <a:schemeClr val="accent1"/>
          </a:solidFill>
        </p:spPr>
        <p:txBody>
          <a:bodyPr rot="0" spcFirstLastPara="0" vertOverflow="overflow" horzOverflow="overflow" vert="horz" wrap="square" lIns="612000" tIns="45720" rIns="90000" bIns="45720" numCol="1" spcCol="0" rtlCol="0" fromWordArt="0" anchor="t" anchorCtr="0" forceAA="0" compatLnSpc="1">
            <a:normAutofit/>
          </a:bodyPr>
          <a:lstStyle/>
          <a:p>
            <a:pPr algn="ctr">
              <a:lnSpc>
                <a:spcPct val="130000"/>
              </a:lnSpc>
            </a:pPr>
            <a:r>
              <a:rPr lang="zh-CN" altLang="en-US" sz="2800" b="1" dirty="0">
                <a:solidFill>
                  <a:sysClr val="window" lastClr="FFFFFF"/>
                </a:solidFill>
                <a:latin typeface="微软雅黑" panose="020B0503020204020204" pitchFamily="34" charset="-122"/>
                <a:cs typeface="微软雅黑" panose="020B0503020204020204" pitchFamily="34" charset="-122"/>
              </a:rPr>
              <a:t>创业</a:t>
            </a:r>
          </a:p>
        </p:txBody>
      </p:sp>
      <p:sp>
        <p:nvSpPr>
          <p:cNvPr id="15" name="对角圆角矩形 14"/>
          <p:cNvSpPr/>
          <p:nvPr>
            <p:custDataLst>
              <p:tags r:id="rId7"/>
            </p:custDataLst>
          </p:nvPr>
        </p:nvSpPr>
        <p:spPr>
          <a:xfrm flipH="1">
            <a:off x="2716413" y="4083145"/>
            <a:ext cx="3145825" cy="1467439"/>
          </a:xfrm>
          <a:prstGeom prst="round2DiagRect">
            <a:avLst>
              <a:gd name="adj1" fmla="val 13988"/>
              <a:gd name="adj2" fmla="val 0"/>
            </a:avLst>
          </a:prstGeom>
          <a:solidFill>
            <a:sysClr val="window" lastClr="FFFFFF">
              <a:lumMod val="95000"/>
            </a:sysClr>
          </a:solidFill>
          <a:effectLst>
            <a:outerShdw blurRad="63500" sx="102000" sy="102000" algn="ctr" rotWithShape="0">
              <a:srgbClr val="979A9C">
                <a:alpha val="40000"/>
              </a:srgbClr>
            </a:outerShdw>
          </a:effectLst>
        </p:spPr>
        <p:txBody>
          <a:bodyPr rot="0" spcFirstLastPara="0" vertOverflow="overflow" horzOverflow="overflow" vert="horz" wrap="square" lIns="1080000" tIns="45720" rIns="91440" bIns="45720" numCol="1" spcCol="0" rtlCol="0" fromWordArt="0" anchor="ctr" anchorCtr="0" forceAA="0" compatLnSpc="1">
            <a:normAutofit/>
          </a:bodyPr>
          <a:lstStyle/>
          <a:p>
            <a:pPr algn="just">
              <a:lnSpc>
                <a:spcPct val="130000"/>
              </a:lnSpc>
            </a:pPr>
            <a:r>
              <a:rPr lang="da-DK" altLang="zh-CN" dirty="0">
                <a:solidFill>
                  <a:schemeClr val="tx1"/>
                </a:solidFill>
                <a:latin typeface="微软雅黑" panose="020B0503020204020204" pitchFamily="34" charset="-122"/>
                <a:cs typeface="微软雅黑" panose="020B0503020204020204" pitchFamily="34" charset="-122"/>
              </a:rPr>
              <a:t>讲究科学，“三老四严”的求实精神</a:t>
            </a:r>
          </a:p>
        </p:txBody>
      </p:sp>
      <p:sp>
        <p:nvSpPr>
          <p:cNvPr id="16" name="任意多边形 15"/>
          <p:cNvSpPr/>
          <p:nvPr>
            <p:custDataLst>
              <p:tags r:id="rId8"/>
            </p:custDataLst>
          </p:nvPr>
        </p:nvSpPr>
        <p:spPr>
          <a:xfrm flipH="1">
            <a:off x="2716530" y="4083050"/>
            <a:ext cx="1258570" cy="1467485"/>
          </a:xfrm>
          <a:custGeom>
            <a:avLst/>
            <a:gdLst>
              <a:gd name="connsiteX0" fmla="*/ 1467218 w 1467218"/>
              <a:gd name="connsiteY0" fmla="*/ 0 h 1393371"/>
              <a:gd name="connsiteX1" fmla="*/ 0 w 1467218"/>
              <a:gd name="connsiteY1" fmla="*/ 0 h 1393371"/>
              <a:gd name="connsiteX2" fmla="*/ 1158617 w 1467218"/>
              <a:gd name="connsiteY2" fmla="*/ 1393371 h 1393371"/>
              <a:gd name="connsiteX3" fmla="*/ 1272313 w 1467218"/>
              <a:gd name="connsiteY3" fmla="*/ 1393371 h 1393371"/>
              <a:gd name="connsiteX4" fmla="*/ 1467218 w 1467218"/>
              <a:gd name="connsiteY4" fmla="*/ 1198466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218" h="1393371">
                <a:moveTo>
                  <a:pt x="1467218" y="0"/>
                </a:moveTo>
                <a:lnTo>
                  <a:pt x="0" y="0"/>
                </a:lnTo>
                <a:lnTo>
                  <a:pt x="1158617" y="1393371"/>
                </a:lnTo>
                <a:lnTo>
                  <a:pt x="1272313" y="1393371"/>
                </a:lnTo>
                <a:cubicBezTo>
                  <a:pt x="1379956" y="1393371"/>
                  <a:pt x="1467218" y="1306109"/>
                  <a:pt x="1467218" y="1198466"/>
                </a:cubicBezTo>
                <a:close/>
              </a:path>
            </a:pathLst>
          </a:custGeom>
          <a:solidFill>
            <a:schemeClr val="accent1"/>
          </a:solidFill>
        </p:spPr>
        <p:txBody>
          <a:bodyPr rot="0" spcFirstLastPara="0" vertOverflow="overflow" horzOverflow="overflow" vert="horz" wrap="square" lIns="91440" tIns="45720" rIns="612000" bIns="45720" numCol="1" spcCol="0" rtlCol="0" fromWordArt="0" anchor="t" anchorCtr="0" forceAA="0" compatLnSpc="1">
            <a:normAutofit/>
          </a:bodyPr>
          <a:lstStyle/>
          <a:p>
            <a:pPr algn="ctr">
              <a:lnSpc>
                <a:spcPct val="130000"/>
              </a:lnSpc>
            </a:pPr>
            <a:r>
              <a:rPr lang="zh-CN" sz="2800" b="1" dirty="0">
                <a:solidFill>
                  <a:sysClr val="window" lastClr="FFFFFF"/>
                </a:solidFill>
                <a:latin typeface="微软雅黑" panose="020B0503020204020204" pitchFamily="34" charset="-122"/>
                <a:cs typeface="微软雅黑" panose="020B0503020204020204" pitchFamily="34" charset="-122"/>
              </a:rPr>
              <a:t>求实</a:t>
            </a:r>
            <a:endParaRPr lang="zh-CN" sz="2800" b="1" dirty="0" err="1">
              <a:solidFill>
                <a:sysClr val="window" lastClr="FFFFFF"/>
              </a:solidFill>
              <a:latin typeface="微软雅黑" panose="020B0503020204020204" pitchFamily="34" charset="-122"/>
              <a:cs typeface="微软雅黑" panose="020B0503020204020204" pitchFamily="34" charset="-122"/>
            </a:endParaRPr>
          </a:p>
        </p:txBody>
      </p:sp>
      <p:sp>
        <p:nvSpPr>
          <p:cNvPr id="18" name="对角圆角矩形 17"/>
          <p:cNvSpPr/>
          <p:nvPr>
            <p:custDataLst>
              <p:tags r:id="rId9"/>
            </p:custDataLst>
          </p:nvPr>
        </p:nvSpPr>
        <p:spPr>
          <a:xfrm>
            <a:off x="6002104" y="4083145"/>
            <a:ext cx="3145825" cy="1467439"/>
          </a:xfrm>
          <a:prstGeom prst="round2DiagRect">
            <a:avLst>
              <a:gd name="adj1" fmla="val 13988"/>
              <a:gd name="adj2" fmla="val 0"/>
            </a:avLst>
          </a:prstGeom>
          <a:solidFill>
            <a:sysClr val="window" lastClr="FFFFFF">
              <a:lumMod val="95000"/>
            </a:sysClr>
          </a:solidFill>
          <a:effectLst>
            <a:outerShdw blurRad="63500" sx="102000" sy="102000" algn="ctr" rotWithShape="0">
              <a:srgbClr val="979A9C">
                <a:alpha val="40000"/>
              </a:srgbClr>
            </a:outerShdw>
          </a:effectLst>
        </p:spPr>
        <p:txBody>
          <a:bodyPr rot="0" spcFirstLastPara="0" vertOverflow="overflow" horzOverflow="overflow" vert="horz" wrap="square" lIns="90000" tIns="45720" rIns="1080000" bIns="45720" numCol="1" spcCol="0" rtlCol="0" fromWordArt="0" anchor="ctr" anchorCtr="0" forceAA="0" compatLnSpc="1">
            <a:normAutofit/>
          </a:bodyPr>
          <a:lstStyle/>
          <a:p>
            <a:pPr algn="just">
              <a:lnSpc>
                <a:spcPct val="130000"/>
              </a:lnSpc>
            </a:pPr>
            <a:r>
              <a:rPr lang="da-DK" altLang="zh-CN" dirty="0">
                <a:solidFill>
                  <a:schemeClr val="tx1"/>
                </a:solidFill>
                <a:latin typeface="微软雅黑" panose="020B0503020204020204" pitchFamily="34" charset="-122"/>
                <a:cs typeface="微软雅黑" panose="020B0503020204020204" pitchFamily="34" charset="-122"/>
              </a:rPr>
              <a:t>胸怀全局，为国分忧的奉献精神</a:t>
            </a:r>
          </a:p>
        </p:txBody>
      </p:sp>
      <p:sp>
        <p:nvSpPr>
          <p:cNvPr id="19" name="任意多边形 18"/>
          <p:cNvSpPr/>
          <p:nvPr>
            <p:custDataLst>
              <p:tags r:id="rId10"/>
            </p:custDataLst>
          </p:nvPr>
        </p:nvSpPr>
        <p:spPr>
          <a:xfrm>
            <a:off x="7929245" y="4083050"/>
            <a:ext cx="1218565" cy="1467485"/>
          </a:xfrm>
          <a:custGeom>
            <a:avLst/>
            <a:gdLst>
              <a:gd name="connsiteX0" fmla="*/ 1467218 w 1467218"/>
              <a:gd name="connsiteY0" fmla="*/ 0 h 1393371"/>
              <a:gd name="connsiteX1" fmla="*/ 0 w 1467218"/>
              <a:gd name="connsiteY1" fmla="*/ 0 h 1393371"/>
              <a:gd name="connsiteX2" fmla="*/ 1158617 w 1467218"/>
              <a:gd name="connsiteY2" fmla="*/ 1393371 h 1393371"/>
              <a:gd name="connsiteX3" fmla="*/ 1272313 w 1467218"/>
              <a:gd name="connsiteY3" fmla="*/ 1393371 h 1393371"/>
              <a:gd name="connsiteX4" fmla="*/ 1467218 w 1467218"/>
              <a:gd name="connsiteY4" fmla="*/ 1198466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218" h="1393371">
                <a:moveTo>
                  <a:pt x="1467218" y="0"/>
                </a:moveTo>
                <a:lnTo>
                  <a:pt x="0" y="0"/>
                </a:lnTo>
                <a:lnTo>
                  <a:pt x="1158617" y="1393371"/>
                </a:lnTo>
                <a:lnTo>
                  <a:pt x="1272313" y="1393371"/>
                </a:lnTo>
                <a:cubicBezTo>
                  <a:pt x="1379956" y="1393371"/>
                  <a:pt x="1467218" y="1306109"/>
                  <a:pt x="1467218" y="1198466"/>
                </a:cubicBezTo>
                <a:close/>
              </a:path>
            </a:pathLst>
          </a:custGeom>
          <a:solidFill>
            <a:schemeClr val="accent1"/>
          </a:solidFill>
        </p:spPr>
        <p:txBody>
          <a:bodyPr rot="0" spcFirstLastPara="0" vertOverflow="overflow" horzOverflow="overflow" vert="horz" wrap="square" lIns="612000" tIns="45720" rIns="90000" bIns="45720" numCol="1" spcCol="0" rtlCol="0" fromWordArt="0" anchor="t" anchorCtr="0" forceAA="0" compatLnSpc="1">
            <a:normAutofit/>
          </a:bodyPr>
          <a:lstStyle/>
          <a:p>
            <a:pPr algn="ctr">
              <a:lnSpc>
                <a:spcPct val="130000"/>
              </a:lnSpc>
            </a:pPr>
            <a:r>
              <a:rPr lang="zh-CN" sz="2800" b="1" dirty="0">
                <a:solidFill>
                  <a:sysClr val="window" lastClr="FFFFFF"/>
                </a:solidFill>
                <a:latin typeface="微软雅黑" panose="020B0503020204020204" pitchFamily="34" charset="-122"/>
                <a:cs typeface="微软雅黑" panose="020B0503020204020204" pitchFamily="34" charset="-122"/>
              </a:rPr>
              <a:t>奉献</a:t>
            </a:r>
          </a:p>
        </p:txBody>
      </p:sp>
      <p:sp>
        <p:nvSpPr>
          <p:cNvPr id="3" name="文本框 2"/>
          <p:cNvSpPr txBox="1"/>
          <p:nvPr>
            <p:custDataLst>
              <p:tags r:id="rId11"/>
            </p:custDataLst>
          </p:nvPr>
        </p:nvSpPr>
        <p:spPr>
          <a:xfrm>
            <a:off x="353629" y="174399"/>
            <a:ext cx="483044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sym typeface="+mn-ea"/>
              </a:rPr>
              <a:t>大庆精神的形成及其总结概括</a:t>
            </a:r>
            <a:endPar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custDataLst>
              <p:tags r:id="rId3"/>
            </p:custDataLst>
          </p:nvPr>
        </p:nvSpPr>
        <p:spPr>
          <a:xfrm>
            <a:off x="353629" y="174399"/>
            <a:ext cx="554545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大庆石油会战优良传统的基本特征</a:t>
            </a:r>
          </a:p>
        </p:txBody>
      </p:sp>
      <p:sp>
        <p:nvSpPr>
          <p:cNvPr id="2" name="文本框 1"/>
          <p:cNvSpPr txBox="1"/>
          <p:nvPr/>
        </p:nvSpPr>
        <p:spPr>
          <a:xfrm>
            <a:off x="378460" y="1892300"/>
            <a:ext cx="11435080" cy="34150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609600" fontAlgn="auto">
              <a:lnSpc>
                <a:spcPct val="150000"/>
              </a:lnSpc>
              <a:extLst>
                <a:ext uri="{35155182-B16C-46BC-9424-99874614C6A1}">
                  <wpsdc:indentchars xmlns:wpsdc="http://www.wps.cn/officeDocument/2017/drawingmlCustomData" xmlns="" val="200" checksum="4158780845"/>
                </a:ext>
              </a:extLst>
            </a:pPr>
            <a:r>
              <a:rPr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大庆石油会战的优良传统，是在大庆石油会战中形成起来的，是大庆石油会战的优良的宝贵财富，是大庆精神铁人精神的集中体现。我们发扬大庆精神铁人精神就要传承和发扬大庆石油会战的优良传统，把大庆石油会战的优良传统落实到具体的实践工作中，只有这样才能高水平，高质量推进</a:t>
            </a:r>
            <a:r>
              <a:rPr 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油田的改革和</a:t>
            </a:r>
            <a:r>
              <a:rPr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发展。要传承和发扬大庆石油会战的优良传统，关键在于要学习和认识大庆石油会战优良传统的基本特征，提高传承和发扬的自觉性和能动性。</a:t>
            </a:r>
          </a:p>
        </p:txBody>
      </p:sp>
      <p:pic>
        <p:nvPicPr>
          <p:cNvPr id="47" name="图片 46"/>
          <p:cNvPicPr>
            <a:picLocks noChangeAspect="1"/>
          </p:cNvPicPr>
          <p:nvPr>
            <p:custDataLst>
              <p:tags r:id="rId4"/>
            </p:custDataLst>
          </p:nvPr>
        </p:nvPicPr>
        <p:blipFill>
          <a:blip r:embed="rId6" cstate="email">
            <a:extLst>
              <a:ext uri="{28A0092B-C50C-407E-A947-70E740481C1C}">
                <a14:useLocalDpi xmlns:a14="http://schemas.microsoft.com/office/drawing/2010/main" val="0"/>
              </a:ext>
            </a:extLst>
          </a:blip>
          <a:stretch>
            <a:fillRect/>
          </a:stretch>
        </p:blipFill>
        <p:spPr>
          <a:xfrm>
            <a:off x="710931" y="942666"/>
            <a:ext cx="1072038" cy="949520"/>
          </a:xfrm>
          <a:prstGeom prst="rect">
            <a:avLst/>
          </a:prstGeom>
        </p:spPr>
      </p:pic>
    </p:spTree>
    <p:custDataLst>
      <p:tags r:id="rId1"/>
    </p:custData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custDataLst>
              <p:tags r:id="rId3"/>
            </p:custDataLst>
          </p:nvPr>
        </p:nvSpPr>
        <p:spPr>
          <a:xfrm>
            <a:off x="353629" y="174399"/>
            <a:ext cx="554545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大庆石油会战优良传统的内涵概括</a:t>
            </a:r>
          </a:p>
        </p:txBody>
      </p:sp>
      <p:sp>
        <p:nvSpPr>
          <p:cNvPr id="100" name="文本框 99"/>
          <p:cNvSpPr txBox="1"/>
          <p:nvPr/>
        </p:nvSpPr>
        <p:spPr>
          <a:xfrm>
            <a:off x="568325" y="1762760"/>
            <a:ext cx="11318875" cy="28613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大庆石油会战已经历经了近60年，在这漫长的时间跨度里，大庆石油会战的优良传统经历了实践的检验，经过了几代人的梳理归纳，对待大庆石油会战的优良传统大体上有三种情况：</a:t>
            </a:r>
          </a:p>
          <a:p>
            <a:pPr indent="508000" fontAlgn="auto">
              <a:lnSpc>
                <a:spcPct val="200000"/>
              </a:lnSpc>
              <a:extLst>
                <a:ext uri="{35155182-B16C-46BC-9424-99874614C6A1}">
                  <wpsdc:indentchars xmlns:wpsdc="http://www.wps.cn/officeDocument/2017/drawingmlCustomData" xmlns="" val="200" checksum="282533468"/>
                </a:ext>
              </a:extLst>
            </a:pPr>
            <a:r>
              <a:rPr sz="2000" b="1" dirty="0" err="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一是根据时代条件进行认识，但是由于时代条件的变化，不适用了</a:t>
            </a:r>
            <a:r>
              <a:rPr lang="zh-CN"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的</a:t>
            </a:r>
            <a:r>
              <a:rPr sz="2000" b="1" dirty="0" err="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就应该放弃</a:t>
            </a:r>
            <a:r>
              <a:rPr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p>
          <a:p>
            <a:pPr indent="508000" fontAlgn="auto">
              <a:lnSpc>
                <a:spcPct val="200000"/>
              </a:lnSpc>
              <a:extLst>
                <a:ext uri="{35155182-B16C-46BC-9424-99874614C6A1}">
                  <wpsdc:indentchars xmlns:wpsdc="http://www.wps.cn/officeDocument/2017/drawingmlCustomData" xmlns="" val="200" checksum="282533468"/>
                </a:ext>
              </a:extLst>
            </a:pPr>
            <a:r>
              <a:rPr sz="2000" b="1" dirty="0" err="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二是根据时代条件的变化，有些传统和提法要与时俱进的进行修改</a:t>
            </a:r>
            <a:r>
              <a:rPr lang="zh-CN"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sz="2000" b="1" dirty="0" err="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完善，适应时代的要求</a:t>
            </a:r>
            <a:r>
              <a:rPr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p>
          <a:p>
            <a:pPr indent="508000" fontAlgn="auto">
              <a:lnSpc>
                <a:spcPct val="200000"/>
              </a:lnSpc>
              <a:extLst>
                <a:ext uri="{35155182-B16C-46BC-9424-99874614C6A1}">
                  <wpsdc:indentchars xmlns:wpsdc="http://www.wps.cn/officeDocument/2017/drawingmlCustomData" xmlns="" val="200" checksum="282533468"/>
                </a:ext>
              </a:extLst>
            </a:pPr>
            <a:r>
              <a:rPr sz="2000" b="1" dirty="0" err="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三是不受时代和条件的限制，已经形成了完整的做法，已经形成了企业精神和文化</a:t>
            </a:r>
            <a:r>
              <a:rPr lang="zh-CN"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endParaRPr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Picture 2" descr="C:\Users\xb\Desktop\素材--党建\PNG--党（国）徽旗\党旗红旗\16sucai_20150709173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89842" y="961742"/>
            <a:ext cx="1682535" cy="8825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xb\Desktop\53bf653e36a0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0178" y="984645"/>
            <a:ext cx="969600" cy="8596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67030" y="986790"/>
            <a:ext cx="11435080" cy="1014730"/>
          </a:xfrm>
          <a:prstGeom prst="rect">
            <a:avLst/>
          </a:prstGeom>
          <a:no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lang="en-US" sz="2000" b="1">
                <a:latin typeface="微软雅黑" panose="020B0503020204020204" pitchFamily="34" charset="-122"/>
                <a:ea typeface="微软雅黑" panose="020B0503020204020204" pitchFamily="34" charset="-122"/>
                <a:cs typeface="微软雅黑" panose="020B0503020204020204" pitchFamily="34" charset="-122"/>
              </a:rPr>
              <a:t>1</a:t>
            </a:r>
            <a:r>
              <a:rPr lang="zh-CN" sz="2000" b="1">
                <a:latin typeface="微软雅黑" panose="020B0503020204020204" pitchFamily="34" charset="-122"/>
                <a:ea typeface="微软雅黑" panose="020B0503020204020204" pitchFamily="34" charset="-122"/>
                <a:cs typeface="微软雅黑" panose="020B0503020204020204" pitchFamily="34" charset="-122"/>
              </a:rPr>
              <a:t>、</a:t>
            </a:r>
            <a:r>
              <a:rPr sz="2000" b="1">
                <a:latin typeface="微软雅黑" panose="020B0503020204020204" pitchFamily="34" charset="-122"/>
                <a:ea typeface="微软雅黑" panose="020B0503020204020204" pitchFamily="34" charset="-122"/>
                <a:cs typeface="微软雅黑" panose="020B0503020204020204" pitchFamily="34" charset="-122"/>
              </a:rPr>
              <a:t>“两论起家”，“两分法前进”的优良传统</a:t>
            </a:r>
          </a:p>
          <a:p>
            <a:pPr indent="508000" fontAlgn="auto">
              <a:lnSpc>
                <a:spcPct val="150000"/>
              </a:lnSpc>
              <a:extLst>
                <a:ext uri="{35155182-B16C-46BC-9424-99874614C6A1}">
                  <wpsdc:indentchars xmlns:wpsdc="http://www.wps.cn/officeDocument/2017/drawingmlCustomData" xmlns="" val="200" checksum="282533468"/>
                </a:ext>
              </a:extLst>
            </a:pPr>
            <a:r>
              <a:rPr lang="en-US" sz="20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两论学习</a:t>
            </a:r>
          </a:p>
        </p:txBody>
      </p:sp>
      <p:sp>
        <p:nvSpPr>
          <p:cNvPr id="100" name="文本框 99"/>
          <p:cNvSpPr txBox="1"/>
          <p:nvPr/>
        </p:nvSpPr>
        <p:spPr>
          <a:xfrm>
            <a:off x="459740" y="2001520"/>
            <a:ext cx="5852160" cy="37846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1960年4月9到11日，大庆石油会战工委召开了第一次五级三结合会议。在这次会议上，余秋里同志根据周总理指示精神，面对大庆石油会战遇到的各种困难和矛盾，做出了大庆石油会战的第一个决定，《学习毛泽东同志的‘实践论’，‘矛盾论’的决定》，于1960年4月13日，在战报的创刊号上发表。决定中指出：“我们学习的目的，是武装头脑，勇于实践。认识油层规律。”</a:t>
            </a:r>
          </a:p>
        </p:txBody>
      </p:sp>
      <p:pic>
        <p:nvPicPr>
          <p:cNvPr id="3" name="图片 2" descr="timg1720GXFS"/>
          <p:cNvPicPr>
            <a:picLocks noChangeAspect="1"/>
          </p:cNvPicPr>
          <p:nvPr/>
        </p:nvPicPr>
        <p:blipFill>
          <a:blip r:embed="rId6" cstate="print">
            <a:extLst>
              <a:ext uri="{BEBA8EAE-BF5A-486C-A8C5-ECC9F3942E4B}">
                <a14:imgProps xmlns:a14="http://schemas.microsoft.com/office/drawing/2010/main">
                  <a14:imgLayer r:embed="rId7"/>
                </a14:imgProps>
              </a:ext>
            </a:extLst>
          </a:blip>
          <a:srcRect/>
          <a:stretch>
            <a:fillRect/>
          </a:stretch>
        </p:blipFill>
        <p:spPr>
          <a:xfrm>
            <a:off x="6501130" y="1080770"/>
            <a:ext cx="5059045" cy="2473325"/>
          </a:xfrm>
          <a:prstGeom prst="rect">
            <a:avLst/>
          </a:prstGeom>
        </p:spPr>
      </p:pic>
      <p:pic>
        <p:nvPicPr>
          <p:cNvPr id="49155" name="Picture 11" descr="战报1号"/>
          <p:cNvPicPr>
            <a:picLocks noChangeAspect="1"/>
          </p:cNvPicPr>
          <p:nvPr/>
        </p:nvPicPr>
        <p:blipFill>
          <a:blip r:embed="rId8" cstate="print"/>
          <a:srcRect t="5119" b="51500"/>
          <a:stretch>
            <a:fillRect/>
          </a:stretch>
        </p:blipFill>
        <p:spPr>
          <a:xfrm>
            <a:off x="6501130" y="3657600"/>
            <a:ext cx="5059680" cy="2431415"/>
          </a:xfrm>
          <a:prstGeom prst="rect">
            <a:avLst/>
          </a:prstGeom>
          <a:noFill/>
          <a:ln w="9525">
            <a:noFill/>
          </a:ln>
        </p:spPr>
      </p:pic>
      <p:sp>
        <p:nvSpPr>
          <p:cNvPr id="4" name="文本框 3"/>
          <p:cNvSpPr txBox="1"/>
          <p:nvPr>
            <p:custDataLst>
              <p:tags r:id="rId3"/>
            </p:custDataLst>
          </p:nvPr>
        </p:nvSpPr>
        <p:spPr>
          <a:xfrm>
            <a:off x="353629" y="174399"/>
            <a:ext cx="554545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大庆石油会战优良传统的内涵概括</a:t>
            </a:r>
          </a:p>
        </p:txBody>
      </p:sp>
    </p:spTree>
    <p:custDataLst>
      <p:tags r:id="rId1"/>
    </p:custData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78460" y="804545"/>
            <a:ext cx="11435080" cy="1014730"/>
          </a:xfrm>
          <a:prstGeom prst="rect">
            <a:avLst/>
          </a:prstGeom>
          <a:no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b="1">
                <a:latin typeface="微软雅黑" panose="020B0503020204020204" pitchFamily="34" charset="-122"/>
                <a:ea typeface="微软雅黑" panose="020B0503020204020204" pitchFamily="34" charset="-122"/>
                <a:cs typeface="微软雅黑" panose="020B0503020204020204" pitchFamily="34" charset="-122"/>
              </a:rPr>
              <a:t>2</a:t>
            </a:r>
            <a:r>
              <a:rPr lang="zh-CN" sz="2000" b="1">
                <a:latin typeface="微软雅黑" panose="020B0503020204020204" pitchFamily="34" charset="-122"/>
                <a:ea typeface="微软雅黑" panose="020B0503020204020204" pitchFamily="34" charset="-122"/>
                <a:cs typeface="微软雅黑" panose="020B0503020204020204" pitchFamily="34" charset="-122"/>
              </a:rPr>
              <a:t>、</a:t>
            </a:r>
            <a:r>
              <a:rPr sz="2000" b="1">
                <a:latin typeface="微软雅黑" panose="020B0503020204020204" pitchFamily="34" charset="-122"/>
                <a:ea typeface="微软雅黑" panose="020B0503020204020204" pitchFamily="34" charset="-122"/>
                <a:cs typeface="微软雅黑" panose="020B0503020204020204" pitchFamily="34" charset="-122"/>
              </a:rPr>
              <a:t>“三老四严”，“四个一样”的优良传统</a:t>
            </a:r>
          </a:p>
          <a:p>
            <a:pPr indent="508000" fontAlgn="auto">
              <a:lnSpc>
                <a:spcPct val="150000"/>
              </a:lnSpc>
              <a:extLst>
                <a:ext uri="{35155182-B16C-46BC-9424-99874614C6A1}">
                  <wpsdc:indentchars xmlns:wpsdc="http://www.wps.cn/officeDocument/2017/drawingmlCustomData" xmlns="" val="200" checksum="282533468"/>
                </a:ext>
              </a:extLst>
            </a:pPr>
            <a:r>
              <a:rPr sz="2000" b="1">
                <a:latin typeface="微软雅黑" panose="020B0503020204020204" pitchFamily="34" charset="-122"/>
                <a:ea typeface="微软雅黑" panose="020B0503020204020204" pitchFamily="34" charset="-122"/>
                <a:cs typeface="微软雅黑" panose="020B0503020204020204" pitchFamily="34" charset="-122"/>
              </a:rPr>
              <a:t>                                                       </a:t>
            </a:r>
            <a:r>
              <a:rPr lang="en-US" sz="2000" b="1">
                <a:latin typeface="微软雅黑" panose="020B0503020204020204" pitchFamily="34" charset="-122"/>
                <a:ea typeface="微软雅黑" panose="020B0503020204020204" pitchFamily="34" charset="-122"/>
                <a:cs typeface="微软雅黑" panose="020B0503020204020204" pitchFamily="34" charset="-122"/>
              </a:rPr>
              <a:t>——</a:t>
            </a:r>
            <a:r>
              <a:rPr sz="2000" b="1">
                <a:latin typeface="微软雅黑" panose="020B0503020204020204" pitchFamily="34" charset="-122"/>
                <a:ea typeface="微软雅黑" panose="020B0503020204020204" pitchFamily="34" charset="-122"/>
                <a:cs typeface="微软雅黑" panose="020B0503020204020204" pitchFamily="34" charset="-122"/>
              </a:rPr>
              <a:t>石油部党组总结概括形成了“三老四严”的作风</a:t>
            </a:r>
          </a:p>
        </p:txBody>
      </p:sp>
      <p:grpSp>
        <p:nvGrpSpPr>
          <p:cNvPr id="68" name="组合 67"/>
          <p:cNvGrpSpPr/>
          <p:nvPr>
            <p:custDataLst>
              <p:tags r:id="rId3"/>
            </p:custDataLst>
          </p:nvPr>
        </p:nvGrpSpPr>
        <p:grpSpPr>
          <a:xfrm>
            <a:off x="844550" y="1791970"/>
            <a:ext cx="9981564" cy="939800"/>
            <a:chOff x="3281326" y="795637"/>
            <a:chExt cx="7178399" cy="1018645"/>
          </a:xfrm>
          <a:solidFill>
            <a:schemeClr val="accent1"/>
          </a:solidFill>
        </p:grpSpPr>
        <p:sp>
          <p:nvSpPr>
            <p:cNvPr id="22" name="文本框 21"/>
            <p:cNvSpPr txBox="1"/>
            <p:nvPr>
              <p:custDataLst>
                <p:tags r:id="rId17"/>
              </p:custDataLst>
            </p:nvPr>
          </p:nvSpPr>
          <p:spPr>
            <a:xfrm>
              <a:off x="4249923" y="795637"/>
              <a:ext cx="6209802" cy="1018645"/>
            </a:xfrm>
            <a:prstGeom prst="rect">
              <a:avLst/>
            </a:prstGeom>
            <a:solidFill>
              <a:schemeClr val="accent1"/>
            </a:solidFill>
          </p:spPr>
          <p:txBody>
            <a:bodyPr wrap="square" rtlCol="0" anchor="ctr" anchorCtr="0">
              <a:normAutofit/>
            </a:bodyPr>
            <a:lstStyle/>
            <a:p>
              <a:r>
                <a:rPr lang="zh-CN" altLang="en-US" b="1" dirty="0">
                  <a:solidFill>
                    <a:schemeClr val="bg1"/>
                  </a:solidFill>
                  <a:latin typeface="微软雅黑" panose="020B0503020204020204" pitchFamily="34" charset="-122"/>
                  <a:cs typeface="微软雅黑" panose="020B0503020204020204" pitchFamily="34" charset="-122"/>
                  <a:sym typeface="Arial" panose="020B0604020202020204" pitchFamily="34" charset="0"/>
                </a:rPr>
                <a:t>在石油部局，厂会议上，经过大家的多次的讨论、补充、完善，经党组决定把这种严细作风总结概括为“三老四严”的企业和行业作风。即：当老实人，说老实话，干老实事；严格的要求，严肃的态度，严密的组织，严明的纪律。</a:t>
              </a:r>
            </a:p>
          </p:txBody>
        </p:sp>
        <p:sp>
          <p:nvSpPr>
            <p:cNvPr id="23" name="文本框 22"/>
            <p:cNvSpPr txBox="1"/>
            <p:nvPr>
              <p:custDataLst>
                <p:tags r:id="rId18"/>
              </p:custDataLst>
            </p:nvPr>
          </p:nvSpPr>
          <p:spPr>
            <a:xfrm>
              <a:off x="3281326" y="961511"/>
              <a:ext cx="1006501" cy="455637"/>
            </a:xfrm>
            <a:prstGeom prst="rect">
              <a:avLst/>
            </a:prstGeom>
            <a:noFill/>
            <a:extLst>
              <a:ext uri="{909E8E84-426E-40DD-AFC4-6F175D3DCCD1}">
                <a14:hiddenFill xmlns:a14="http://schemas.microsoft.com/office/drawing/2010/main">
                  <a:grpFill/>
                </a14:hiddenFill>
              </a:ext>
            </a:extLst>
          </p:spPr>
          <p:txBody>
            <a:bodyPr wrap="square" lIns="0" tIns="0" rIns="0" bIns="0" rtlCol="0" anchor="b" anchorCtr="0">
              <a:normAutofit/>
            </a:bodyPr>
            <a:lstStyle/>
            <a:p>
              <a:pPr algn="ctr"/>
              <a:r>
                <a:rPr lang="da-DK" altLang="zh-CN">
                  <a:solidFill>
                    <a:schemeClr val="tx1"/>
                  </a:solidFill>
                  <a:latin typeface="微软雅黑" panose="020B0503020204020204" pitchFamily="34" charset="-122"/>
                  <a:cs typeface="微软雅黑" panose="020B0503020204020204" pitchFamily="34" charset="-122"/>
                  <a:sym typeface="Arial" panose="020B0604020202020204" pitchFamily="34" charset="0"/>
                </a:rPr>
                <a:t>1962年2月</a:t>
              </a:r>
            </a:p>
          </p:txBody>
        </p:sp>
      </p:grpSp>
      <p:grpSp>
        <p:nvGrpSpPr>
          <p:cNvPr id="69" name="组合 68"/>
          <p:cNvGrpSpPr/>
          <p:nvPr>
            <p:custDataLst>
              <p:tags r:id="rId4"/>
            </p:custDataLst>
          </p:nvPr>
        </p:nvGrpSpPr>
        <p:grpSpPr>
          <a:xfrm>
            <a:off x="965835" y="2732231"/>
            <a:ext cx="9693275" cy="810895"/>
            <a:chOff x="3297325" y="1678742"/>
            <a:chExt cx="10512572" cy="879136"/>
          </a:xfrm>
          <a:solidFill>
            <a:schemeClr val="accent1"/>
          </a:solidFill>
        </p:grpSpPr>
        <p:sp>
          <p:nvSpPr>
            <p:cNvPr id="46" name="文本框 45"/>
            <p:cNvSpPr txBox="1"/>
            <p:nvPr>
              <p:custDataLst>
                <p:tags r:id="rId15"/>
              </p:custDataLst>
            </p:nvPr>
          </p:nvSpPr>
          <p:spPr>
            <a:xfrm>
              <a:off x="4579632" y="1678742"/>
              <a:ext cx="9230265" cy="879136"/>
            </a:xfrm>
            <a:prstGeom prst="rect">
              <a:avLst/>
            </a:prstGeom>
            <a:noFill/>
            <a:extLst>
              <a:ext uri="{909E8E84-426E-40DD-AFC4-6F175D3DCCD1}">
                <a14:hiddenFill xmlns:a14="http://schemas.microsoft.com/office/drawing/2010/main">
                  <a:grpFill/>
                </a14:hiddenFill>
              </a:ext>
            </a:extLst>
          </p:spPr>
          <p:txBody>
            <a:bodyPr wrap="square" rtlCol="0" anchor="ctr" anchorCtr="0">
              <a:normAutofit/>
            </a:bodyPr>
            <a:lstStyle/>
            <a:p>
              <a:r>
                <a:rPr lang="zh-CN" altLang="en-US"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石油部召开全国各油田电话会议，作为“三老四严”发源地的三矿四队介绍了他们的经验，大庆会战工委做出了《关于开展向三矿四队学习的决定》。</a:t>
              </a:r>
            </a:p>
          </p:txBody>
        </p:sp>
        <p:sp>
          <p:nvSpPr>
            <p:cNvPr id="47" name="文本框 46"/>
            <p:cNvSpPr txBox="1"/>
            <p:nvPr>
              <p:custDataLst>
                <p:tags r:id="rId16"/>
              </p:custDataLst>
            </p:nvPr>
          </p:nvSpPr>
          <p:spPr>
            <a:xfrm>
              <a:off x="3297325" y="1887339"/>
              <a:ext cx="1305721" cy="398606"/>
            </a:xfrm>
            <a:prstGeom prst="rect">
              <a:avLst/>
            </a:prstGeom>
            <a:noFill/>
            <a:extLst>
              <a:ext uri="{909E8E84-426E-40DD-AFC4-6F175D3DCCD1}">
                <a14:hiddenFill xmlns:a14="http://schemas.microsoft.com/office/drawing/2010/main">
                  <a:grpFill/>
                </a14:hiddenFill>
              </a:ext>
            </a:extLst>
          </p:spPr>
          <p:txBody>
            <a:bodyPr wrap="square" lIns="0" tIns="0" rIns="0" bIns="0" rtlCol="0" anchor="b" anchorCtr="0">
              <a:normAutofit/>
            </a:bodyPr>
            <a:lstStyle/>
            <a:p>
              <a:pPr algn="ctr"/>
              <a:r>
                <a:rPr lang="en-US" altLang="zh-CN">
                  <a:solidFill>
                    <a:schemeClr val="tx1"/>
                  </a:solidFill>
                  <a:latin typeface="微软雅黑" panose="020B0503020204020204" pitchFamily="34" charset="-122"/>
                  <a:cs typeface="微软雅黑" panose="020B0503020204020204" pitchFamily="34" charset="-122"/>
                  <a:sym typeface="Arial" panose="020B0604020202020204" pitchFamily="34" charset="0"/>
                </a:rPr>
                <a:t>1964年2月</a:t>
              </a:r>
            </a:p>
          </p:txBody>
        </p:sp>
      </p:grpSp>
      <p:grpSp>
        <p:nvGrpSpPr>
          <p:cNvPr id="76" name="组合 75"/>
          <p:cNvGrpSpPr/>
          <p:nvPr>
            <p:custDataLst>
              <p:tags r:id="rId5"/>
            </p:custDataLst>
          </p:nvPr>
        </p:nvGrpSpPr>
        <p:grpSpPr>
          <a:xfrm>
            <a:off x="987425" y="3640417"/>
            <a:ext cx="9838690" cy="941070"/>
            <a:chOff x="3320740" y="2504018"/>
            <a:chExt cx="10670277" cy="1020266"/>
          </a:xfrm>
        </p:grpSpPr>
        <p:sp>
          <p:nvSpPr>
            <p:cNvPr id="51" name="文本框 50"/>
            <p:cNvSpPr txBox="1"/>
            <p:nvPr>
              <p:custDataLst>
                <p:tags r:id="rId13"/>
              </p:custDataLst>
            </p:nvPr>
          </p:nvSpPr>
          <p:spPr>
            <a:xfrm>
              <a:off x="4578943" y="2504018"/>
              <a:ext cx="9412074" cy="1020266"/>
            </a:xfrm>
            <a:prstGeom prst="rect">
              <a:avLst/>
            </a:prstGeom>
            <a:solidFill>
              <a:schemeClr val="accent1"/>
            </a:solidFill>
          </p:spPr>
          <p:txBody>
            <a:bodyPr wrap="square" rtlCol="0" anchor="ctr" anchorCtr="0">
              <a:normAutofit/>
            </a:bodyPr>
            <a:lstStyle/>
            <a:p>
              <a:r>
                <a:rPr lang="zh-CN" altLang="en-US" b="1" dirty="0">
                  <a:solidFill>
                    <a:schemeClr val="bg1"/>
                  </a:solidFill>
                  <a:latin typeface="微软雅黑" panose="020B0503020204020204" pitchFamily="34" charset="-122"/>
                  <a:cs typeface="微软雅黑" panose="020B0503020204020204" pitchFamily="34" charset="-122"/>
                  <a:sym typeface="Arial" panose="020B0604020202020204" pitchFamily="34" charset="0"/>
                </a:rPr>
                <a:t>石油部召开第一次政治工作会议，向全国石油战线推广大庆油田的三矿四队“三老四严”和“四个一样”的工作作风。“三老四严”的作风，充分的体现了大庆油田的严格的科学态度，体现了大庆人的行为准则。</a:t>
              </a:r>
            </a:p>
          </p:txBody>
        </p:sp>
        <p:sp>
          <p:nvSpPr>
            <p:cNvPr id="52" name="文本框 51"/>
            <p:cNvSpPr txBox="1"/>
            <p:nvPr>
              <p:custDataLst>
                <p:tags r:id="rId14"/>
              </p:custDataLst>
            </p:nvPr>
          </p:nvSpPr>
          <p:spPr>
            <a:xfrm>
              <a:off x="3320740" y="2670620"/>
              <a:ext cx="1308476" cy="406867"/>
            </a:xfrm>
            <a:prstGeom prst="rect">
              <a:avLst/>
            </a:prstGeom>
            <a:noFill/>
          </p:spPr>
          <p:txBody>
            <a:bodyPr wrap="square" lIns="0" tIns="0" rIns="0" bIns="0" rtlCol="0" anchor="b" anchorCtr="0">
              <a:normAutofit/>
            </a:bodyPr>
            <a:lstStyle/>
            <a:p>
              <a:pPr algn="ctr"/>
              <a:r>
                <a:rPr lang="en-US" altLang="zh-CN">
                  <a:solidFill>
                    <a:schemeClr val="tx1"/>
                  </a:solidFill>
                  <a:latin typeface="微软雅黑" panose="020B0503020204020204" pitchFamily="34" charset="-122"/>
                  <a:cs typeface="微软雅黑" panose="020B0503020204020204" pitchFamily="34" charset="-122"/>
                  <a:sym typeface="Arial" panose="020B0604020202020204" pitchFamily="34" charset="0"/>
                </a:rPr>
                <a:t>1964年5月</a:t>
              </a:r>
            </a:p>
          </p:txBody>
        </p:sp>
      </p:grpSp>
      <p:grpSp>
        <p:nvGrpSpPr>
          <p:cNvPr id="71" name="组合 70"/>
          <p:cNvGrpSpPr/>
          <p:nvPr>
            <p:custDataLst>
              <p:tags r:id="rId6"/>
            </p:custDataLst>
          </p:nvPr>
        </p:nvGrpSpPr>
        <p:grpSpPr>
          <a:xfrm>
            <a:off x="965835" y="4636859"/>
            <a:ext cx="9693275" cy="810260"/>
            <a:chOff x="3297326" y="3500715"/>
            <a:chExt cx="10512570" cy="878448"/>
          </a:xfrm>
        </p:grpSpPr>
        <p:sp>
          <p:nvSpPr>
            <p:cNvPr id="56" name="文本框 55"/>
            <p:cNvSpPr txBox="1"/>
            <p:nvPr>
              <p:custDataLst>
                <p:tags r:id="rId11"/>
              </p:custDataLst>
            </p:nvPr>
          </p:nvSpPr>
          <p:spPr>
            <a:xfrm>
              <a:off x="4656763" y="3500715"/>
              <a:ext cx="9153133" cy="878448"/>
            </a:xfrm>
            <a:prstGeom prst="rect">
              <a:avLst/>
            </a:prstGeom>
            <a:noFill/>
          </p:spPr>
          <p:txBody>
            <a:bodyPr wrap="square" rtlCol="0" anchor="ctr" anchorCtr="0">
              <a:normAutofit/>
            </a:bodyPr>
            <a:lstStyle/>
            <a:p>
              <a:r>
                <a:rPr lang="zh-CN" altLang="en-US" dirty="0">
                  <a:solidFill>
                    <a:schemeClr val="tx1"/>
                  </a:solidFill>
                  <a:latin typeface="微软雅黑" panose="020B0503020204020204" pitchFamily="34" charset="-122"/>
                  <a:cs typeface="微软雅黑" panose="020B0503020204020204" pitchFamily="34" charset="-122"/>
                  <a:sym typeface="Arial" panose="020B0604020202020204" pitchFamily="34" charset="0"/>
                </a:rPr>
                <a:t>邓小平同志在《完整准确掌握毛泽东思想》的讲话中指出：“我看大庆提出的，当老实人，说老实话，干老实事，就是我们党的实事求是。”</a:t>
              </a:r>
            </a:p>
          </p:txBody>
        </p:sp>
        <p:sp>
          <p:nvSpPr>
            <p:cNvPr id="57" name="文本框 56"/>
            <p:cNvSpPr txBox="1"/>
            <p:nvPr>
              <p:custDataLst>
                <p:tags r:id="rId12"/>
              </p:custDataLst>
            </p:nvPr>
          </p:nvSpPr>
          <p:spPr>
            <a:xfrm>
              <a:off x="3297326" y="3651483"/>
              <a:ext cx="1329136" cy="371069"/>
            </a:xfrm>
            <a:prstGeom prst="rect">
              <a:avLst/>
            </a:prstGeom>
            <a:noFill/>
          </p:spPr>
          <p:txBody>
            <a:bodyPr wrap="square" lIns="0" tIns="0" rIns="0" bIns="0" rtlCol="0" anchor="b" anchorCtr="0">
              <a:normAutofit/>
            </a:bodyPr>
            <a:lstStyle/>
            <a:p>
              <a:pPr algn="ctr"/>
              <a:r>
                <a:rPr lang="en-US" altLang="zh-CN">
                  <a:solidFill>
                    <a:schemeClr val="tx1"/>
                  </a:solidFill>
                  <a:latin typeface="微软雅黑" panose="020B0503020204020204" pitchFamily="34" charset="-122"/>
                  <a:cs typeface="微软雅黑" panose="020B0503020204020204" pitchFamily="34" charset="-122"/>
                  <a:sym typeface="Arial" panose="020B0604020202020204" pitchFamily="34" charset="0"/>
                </a:rPr>
                <a:t>1979年7月</a:t>
              </a:r>
            </a:p>
          </p:txBody>
        </p:sp>
      </p:grpSp>
      <p:grpSp>
        <p:nvGrpSpPr>
          <p:cNvPr id="75" name="组合 74"/>
          <p:cNvGrpSpPr/>
          <p:nvPr>
            <p:custDataLst>
              <p:tags r:id="rId7"/>
            </p:custDataLst>
          </p:nvPr>
        </p:nvGrpSpPr>
        <p:grpSpPr>
          <a:xfrm>
            <a:off x="1097280" y="5447256"/>
            <a:ext cx="9728834" cy="810260"/>
            <a:chOff x="3439192" y="4355595"/>
            <a:chExt cx="10551136" cy="878448"/>
          </a:xfrm>
          <a:solidFill>
            <a:schemeClr val="bg1"/>
          </a:solidFill>
        </p:grpSpPr>
        <p:sp>
          <p:nvSpPr>
            <p:cNvPr id="61" name="文本框 60"/>
            <p:cNvSpPr txBox="1"/>
            <p:nvPr>
              <p:custDataLst>
                <p:tags r:id="rId9"/>
              </p:custDataLst>
            </p:nvPr>
          </p:nvSpPr>
          <p:spPr>
            <a:xfrm>
              <a:off x="4581698" y="4355595"/>
              <a:ext cx="9408630" cy="878448"/>
            </a:xfrm>
            <a:prstGeom prst="rect">
              <a:avLst/>
            </a:prstGeom>
            <a:solidFill>
              <a:schemeClr val="accent1"/>
            </a:solidFill>
          </p:spPr>
          <p:txBody>
            <a:bodyPr wrap="square" rtlCol="0" anchor="ctr" anchorCtr="0">
              <a:normAutofit/>
            </a:bodyPr>
            <a:lstStyle/>
            <a:p>
              <a:r>
                <a:rPr lang="zh-CN" altLang="en-US" b="1" dirty="0">
                  <a:solidFill>
                    <a:schemeClr val="bg1"/>
                  </a:solidFill>
                  <a:latin typeface="微软雅黑" panose="020B0503020204020204" pitchFamily="34" charset="-122"/>
                  <a:cs typeface="微软雅黑" panose="020B0503020204020204" pitchFamily="34" charset="-122"/>
                  <a:sym typeface="Arial" panose="020B0604020202020204" pitchFamily="34" charset="0"/>
                </a:rPr>
                <a:t>习近平总书记提出了“苦干实干，三老四严。”石油精神，上升到精神的高度和层面。</a:t>
              </a:r>
            </a:p>
          </p:txBody>
        </p:sp>
        <p:sp>
          <p:nvSpPr>
            <p:cNvPr id="62" name="文本框 61"/>
            <p:cNvSpPr txBox="1"/>
            <p:nvPr>
              <p:custDataLst>
                <p:tags r:id="rId10"/>
              </p:custDataLst>
            </p:nvPr>
          </p:nvSpPr>
          <p:spPr>
            <a:xfrm>
              <a:off x="3439192" y="4607564"/>
              <a:ext cx="1070196" cy="373822"/>
            </a:xfrm>
            <a:prstGeom prst="rect">
              <a:avLst/>
            </a:prstGeom>
            <a:solidFill>
              <a:srgbClr val="FFFFFF"/>
            </a:solidFill>
          </p:spPr>
          <p:txBody>
            <a:bodyPr wrap="square" lIns="0" tIns="0" rIns="0" bIns="0" rtlCol="0" anchor="b" anchorCtr="0">
              <a:normAutofit/>
            </a:bodyPr>
            <a:lstStyle/>
            <a:p>
              <a:pPr algn="ctr"/>
              <a:r>
                <a:rPr lang="en-US" altLang="zh-CN">
                  <a:solidFill>
                    <a:schemeClr val="tx1"/>
                  </a:solidFill>
                  <a:latin typeface="微软雅黑" panose="020B0503020204020204" pitchFamily="34" charset="-122"/>
                  <a:cs typeface="微软雅黑" panose="020B0503020204020204" pitchFamily="34" charset="-122"/>
                  <a:sym typeface="Arial" panose="020B0604020202020204" pitchFamily="34" charset="0"/>
                </a:rPr>
                <a:t>2016年</a:t>
              </a:r>
            </a:p>
          </p:txBody>
        </p:sp>
      </p:grpSp>
      <p:sp>
        <p:nvSpPr>
          <p:cNvPr id="4" name="文本框 3"/>
          <p:cNvSpPr txBox="1"/>
          <p:nvPr>
            <p:custDataLst>
              <p:tags r:id="rId8"/>
            </p:custDataLst>
          </p:nvPr>
        </p:nvSpPr>
        <p:spPr>
          <a:xfrm>
            <a:off x="353629" y="174399"/>
            <a:ext cx="554545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大庆石油会战优良传统的内涵概括</a:t>
            </a:r>
          </a:p>
        </p:txBody>
      </p:sp>
    </p:spTree>
    <p:custDataLst>
      <p:tags r:id="rId1"/>
    </p:custData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custDataLst>
              <p:tags r:id="rId2"/>
            </p:custDataLst>
          </p:nvPr>
        </p:nvCxnSpPr>
        <p:spPr>
          <a:xfrm>
            <a:off x="289562" y="804299"/>
            <a:ext cx="56540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67030" y="986790"/>
            <a:ext cx="11435080" cy="553085"/>
          </a:xfrm>
          <a:prstGeom prst="rect">
            <a:avLst/>
          </a:prstGeom>
          <a:noFill/>
          <a:ln w="9525">
            <a:noFill/>
          </a:ln>
        </p:spPr>
        <p:txBody>
          <a:bodyPr wrap="square">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b="1">
                <a:latin typeface="微软雅黑" panose="020B0503020204020204" pitchFamily="34" charset="-122"/>
                <a:ea typeface="微软雅黑" panose="020B0503020204020204" pitchFamily="34" charset="-122"/>
                <a:cs typeface="微软雅黑" panose="020B0503020204020204" pitchFamily="34" charset="-122"/>
              </a:rPr>
              <a:t>3</a:t>
            </a:r>
            <a:r>
              <a:rPr lang="zh-CN" sz="2000" b="1">
                <a:latin typeface="微软雅黑" panose="020B0503020204020204" pitchFamily="34" charset="-122"/>
                <a:ea typeface="微软雅黑" panose="020B0503020204020204" pitchFamily="34" charset="-122"/>
                <a:cs typeface="微软雅黑" panose="020B0503020204020204" pitchFamily="34" charset="-122"/>
              </a:rPr>
              <a:t>、</a:t>
            </a:r>
            <a:r>
              <a:rPr sz="2000" b="1">
                <a:latin typeface="微软雅黑" panose="020B0503020204020204" pitchFamily="34" charset="-122"/>
                <a:ea typeface="微软雅黑" panose="020B0503020204020204" pitchFamily="34" charset="-122"/>
                <a:cs typeface="微软雅黑" panose="020B0503020204020204" pitchFamily="34" charset="-122"/>
              </a:rPr>
              <a:t>大庆油田“岗位责任制”的优良传统</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3"/>
            </p:custDataLst>
          </p:nvPr>
        </p:nvSpPr>
        <p:spPr>
          <a:xfrm>
            <a:off x="353629" y="174399"/>
            <a:ext cx="5545455" cy="521970"/>
          </a:xfrm>
          <a:prstGeom prst="rect">
            <a:avLst/>
          </a:prstGeom>
          <a:noFill/>
        </p:spPr>
        <p:txBody>
          <a:bodyPr wrap="none" rtlCol="0">
            <a:spAutoFit/>
          </a:bodyPr>
          <a:lstStyle/>
          <a:p>
            <a:pPr algn="l"/>
            <a:r>
              <a:rPr lang="zh-CN" altLang="en-US" sz="2800" b="1" dirty="0">
                <a:solidFill>
                  <a:schemeClr val="accent1"/>
                </a:solidFill>
                <a:latin typeface="微软雅黑" panose="020B0503020204020204" pitchFamily="34" charset="-122"/>
                <a:ea typeface="汉仪尚巍手书W" panose="00020600040101010101" charset="-122"/>
                <a:cs typeface="微软雅黑" panose="020B0503020204020204" pitchFamily="34" charset="-122"/>
              </a:rPr>
              <a:t>大庆石油会战优良传统的内涵概括</a:t>
            </a:r>
          </a:p>
        </p:txBody>
      </p:sp>
      <p:sp>
        <p:nvSpPr>
          <p:cNvPr id="7" name="文本框 6"/>
          <p:cNvSpPr txBox="1"/>
          <p:nvPr/>
        </p:nvSpPr>
        <p:spPr>
          <a:xfrm>
            <a:off x="750570" y="1539875"/>
            <a:ext cx="5516880" cy="553085"/>
          </a:xfrm>
          <a:prstGeom prst="rect">
            <a:avLst/>
          </a:prstGeom>
          <a:noFill/>
          <a:ln w="9525">
            <a:noFill/>
          </a:ln>
          <a:extLst>
            <a:ext uri="{909E8E84-426E-40DD-AFC4-6F175D3DCCD1}">
              <a14:hiddenFill xmlns:a14="http://schemas.microsoft.com/office/drawing/2010/main">
                <a:blipFill rotWithShape="1">
                  <a:blip r:embed="rId23"/>
                  <a:stretch>
                    <a:fillRect/>
                  </a:stretch>
                </a:blipFill>
              </a14:hiddenFill>
            </a:ext>
          </a:extLst>
        </p:spPr>
        <p:txBody>
          <a:bodyPr wrap="none" anchor="t">
            <a:spAutoFit/>
          </a:bodyPr>
          <a:lstStyle/>
          <a:p>
            <a:pPr indent="508000" fontAlgn="auto">
              <a:lnSpc>
                <a:spcPct val="150000"/>
              </a:lnSpc>
              <a:extLst>
                <a:ext uri="{35155182-B16C-46BC-9424-99874614C6A1}">
                  <wpsdc:indentchars xmlns:wpsdc="http://www.wps.cn/officeDocument/2017/drawingmlCustomData" xmlns="" val="200" checksum="282533468"/>
                </a:ext>
              </a:extLst>
            </a:pPr>
            <a:r>
              <a:rPr sz="2000">
                <a:latin typeface="微软雅黑" panose="020B0503020204020204" pitchFamily="34" charset="-122"/>
                <a:ea typeface="微软雅黑" panose="020B0503020204020204" pitchFamily="34" charset="-122"/>
                <a:cs typeface="微软雅黑" panose="020B0503020204020204" pitchFamily="34" charset="-122"/>
                <a:sym typeface="+mn-ea"/>
              </a:rPr>
              <a:t>大庆油田的岗位责任制具有以下几个特点：</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1" name="组合 30"/>
          <p:cNvGrpSpPr/>
          <p:nvPr>
            <p:custDataLst>
              <p:tags r:id="rId4"/>
            </p:custDataLst>
          </p:nvPr>
        </p:nvGrpSpPr>
        <p:grpSpPr>
          <a:xfrm>
            <a:off x="1040130" y="2364778"/>
            <a:ext cx="4740611" cy="1312426"/>
            <a:chOff x="611505" y="1709346"/>
            <a:chExt cx="3825240" cy="1059008"/>
          </a:xfrm>
        </p:grpSpPr>
        <p:sp>
          <p:nvSpPr>
            <p:cNvPr id="8" name="文本框 7"/>
            <p:cNvSpPr txBox="1"/>
            <p:nvPr>
              <p:custDataLst>
                <p:tags r:id="rId18"/>
              </p:custDataLst>
            </p:nvPr>
          </p:nvSpPr>
          <p:spPr>
            <a:xfrm>
              <a:off x="611505" y="1742347"/>
              <a:ext cx="1264920" cy="993006"/>
            </a:xfrm>
            <a:prstGeom prst="rect">
              <a:avLst/>
            </a:prstGeom>
            <a:noFill/>
          </p:spPr>
          <p:txBody>
            <a:bodyPr wrap="square" tIns="0" rIns="0" bIns="0" rtlCol="0" anchor="ctr" anchorCtr="0">
              <a:spAutoFit/>
            </a:bodyPr>
            <a:lstStyle/>
            <a:p>
              <a:pPr algn="ctr"/>
              <a:r>
                <a:rPr lang="en-US" altLang="zh-CN" sz="8000" dirty="0">
                  <a:solidFill>
                    <a:schemeClr val="accent1"/>
                  </a:solidFill>
                  <a:latin typeface="微软雅黑" panose="020B0503020204020204" pitchFamily="34" charset="-122"/>
                  <a:cs typeface="微软雅黑" panose="020B0503020204020204" pitchFamily="34" charset="-122"/>
                  <a:sym typeface="Arial" panose="020B0604020202020204" pitchFamily="34" charset="0"/>
                </a:rPr>
                <a:t>01</a:t>
              </a:r>
              <a:endParaRPr lang="zh-CN" altLang="en-US" sz="8000" dirty="0">
                <a:solidFill>
                  <a:schemeClr val="accent1"/>
                </a:solidFill>
                <a:latin typeface="微软雅黑" panose="020B0503020204020204" pitchFamily="34" charset="-122"/>
                <a:cs typeface="微软雅黑" panose="020B0503020204020204" pitchFamily="34" charset="-122"/>
                <a:sym typeface="Arial" panose="020B0604020202020204" pitchFamily="34" charset="0"/>
              </a:endParaRPr>
            </a:p>
          </p:txBody>
        </p:sp>
        <p:sp>
          <p:nvSpPr>
            <p:cNvPr id="9" name="文本框 8"/>
            <p:cNvSpPr txBox="1"/>
            <p:nvPr>
              <p:custDataLst>
                <p:tags r:id="rId19"/>
              </p:custDataLst>
            </p:nvPr>
          </p:nvSpPr>
          <p:spPr>
            <a:xfrm flipH="1">
              <a:off x="1957811" y="1709346"/>
              <a:ext cx="2478934" cy="1059008"/>
            </a:xfrm>
            <a:prstGeom prst="rect">
              <a:avLst/>
            </a:prstGeom>
            <a:noFill/>
          </p:spPr>
          <p:txBody>
            <a:bodyPr wrap="square" rtlCol="0" anchor="ctr" anchorCtr="0">
              <a:normAutofit fontScale="92500"/>
            </a:bodyPr>
            <a:lstStyle/>
            <a:p>
              <a:pPr algn="just">
                <a:lnSpc>
                  <a:spcPct val="120000"/>
                </a:lnSpc>
              </a:pPr>
              <a:r>
                <a:rPr lang="zh-CN" altLang="en-US" sz="1600" dirty="0" smtClean="0">
                  <a:latin typeface="微软雅黑" panose="020B0503020204020204" pitchFamily="34" charset="-122"/>
                  <a:cs typeface="微软雅黑" panose="020B0503020204020204" pitchFamily="34" charset="-122"/>
                  <a:sym typeface="Arial" panose="020B0604020202020204" pitchFamily="34" charset="0"/>
                </a:rPr>
                <a:t>大庆油田岗位责任制是中国工业企业制度管理的里程碑。做到</a:t>
              </a:r>
              <a:r>
                <a:rPr lang="zh-CN" altLang="en-US" sz="1600" dirty="0">
                  <a:latin typeface="微软雅黑" panose="020B0503020204020204" pitchFamily="34" charset="-122"/>
                  <a:cs typeface="微软雅黑" panose="020B0503020204020204" pitchFamily="34" charset="-122"/>
                  <a:sym typeface="Arial" panose="020B0604020202020204" pitchFamily="34" charset="0"/>
                </a:rPr>
                <a:t>了事事有人管，人人有专责，办事有标准，工作有检查，检查有评价。</a:t>
              </a:r>
            </a:p>
          </p:txBody>
        </p:sp>
        <p:cxnSp>
          <p:nvCxnSpPr>
            <p:cNvPr id="10" name="直接连接符 9"/>
            <p:cNvCxnSpPr/>
            <p:nvPr>
              <p:custDataLst>
                <p:tags r:id="rId20"/>
              </p:custDataLst>
            </p:nvPr>
          </p:nvCxnSpPr>
          <p:spPr>
            <a:xfrm>
              <a:off x="763905" y="2768354"/>
              <a:ext cx="367284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3" name="组合 32"/>
          <p:cNvGrpSpPr/>
          <p:nvPr>
            <p:custDataLst>
              <p:tags r:id="rId5"/>
            </p:custDataLst>
          </p:nvPr>
        </p:nvGrpSpPr>
        <p:grpSpPr>
          <a:xfrm>
            <a:off x="1040130" y="4475298"/>
            <a:ext cx="4740611" cy="1312426"/>
            <a:chOff x="611505" y="3309546"/>
            <a:chExt cx="3825240" cy="1059008"/>
          </a:xfrm>
        </p:grpSpPr>
        <p:sp>
          <p:nvSpPr>
            <p:cNvPr id="14" name="文本框 13"/>
            <p:cNvSpPr txBox="1"/>
            <p:nvPr>
              <p:custDataLst>
                <p:tags r:id="rId15"/>
              </p:custDataLst>
            </p:nvPr>
          </p:nvSpPr>
          <p:spPr>
            <a:xfrm>
              <a:off x="611505" y="3342547"/>
              <a:ext cx="1264920" cy="993006"/>
            </a:xfrm>
            <a:prstGeom prst="rect">
              <a:avLst/>
            </a:prstGeom>
            <a:noFill/>
          </p:spPr>
          <p:txBody>
            <a:bodyPr wrap="square" tIns="0" rIns="0" bIns="0" rtlCol="0" anchor="ctr" anchorCtr="0">
              <a:spAutoFit/>
            </a:bodyPr>
            <a:lstStyle/>
            <a:p>
              <a:pPr algn="ctr"/>
              <a:endParaRPr lang="zh-CN" altLang="en-US" sz="8000" dirty="0">
                <a:solidFill>
                  <a:schemeClr val="accent2"/>
                </a:solidFill>
                <a:latin typeface="微软雅黑" panose="020B0503020204020204" pitchFamily="34" charset="-122"/>
                <a:cs typeface="微软雅黑" panose="020B0503020204020204" pitchFamily="34" charset="-122"/>
                <a:sym typeface="Arial" panose="020B0604020202020204" pitchFamily="34" charset="0"/>
              </a:endParaRPr>
            </a:p>
          </p:txBody>
        </p:sp>
        <p:sp>
          <p:nvSpPr>
            <p:cNvPr id="18" name="文本框 17"/>
            <p:cNvSpPr txBox="1"/>
            <p:nvPr>
              <p:custDataLst>
                <p:tags r:id="rId16"/>
              </p:custDataLst>
            </p:nvPr>
          </p:nvSpPr>
          <p:spPr>
            <a:xfrm flipH="1">
              <a:off x="1957811" y="3309546"/>
              <a:ext cx="2478934" cy="1059008"/>
            </a:xfrm>
            <a:prstGeom prst="rect">
              <a:avLst/>
            </a:prstGeom>
            <a:noFill/>
          </p:spPr>
          <p:txBody>
            <a:bodyPr wrap="square" rtlCol="0" anchor="ctr" anchorCtr="0">
              <a:normAutofit fontScale="97500" lnSpcReduction="10000"/>
            </a:bodyPr>
            <a:lstStyle/>
            <a:p>
              <a:pPr algn="just">
                <a:lnSpc>
                  <a:spcPct val="120000"/>
                </a:lnSpc>
              </a:pPr>
              <a:r>
                <a:rPr lang="zh-CN" altLang="en-US" dirty="0">
                  <a:latin typeface="微软雅黑" panose="020B0503020204020204" pitchFamily="34" charset="-122"/>
                  <a:cs typeface="微软雅黑" panose="020B0503020204020204" pitchFamily="34" charset="-122"/>
                  <a:sym typeface="Arial" panose="020B0604020202020204" pitchFamily="34" charset="0"/>
                </a:rPr>
                <a:t>大庆油田的岗位责任制，具有创新性。这种创新性主要表现在它的系统性，完整性，逻辑性。</a:t>
              </a:r>
            </a:p>
          </p:txBody>
        </p:sp>
        <p:cxnSp>
          <p:nvCxnSpPr>
            <p:cNvPr id="19" name="直接连接符 18"/>
            <p:cNvCxnSpPr/>
            <p:nvPr>
              <p:custDataLst>
                <p:tags r:id="rId17"/>
              </p:custDataLst>
            </p:nvPr>
          </p:nvCxnSpPr>
          <p:spPr>
            <a:xfrm>
              <a:off x="763905" y="4368554"/>
              <a:ext cx="36728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custDataLst>
              <p:tags r:id="rId6"/>
            </p:custDataLst>
          </p:nvPr>
        </p:nvGrpSpPr>
        <p:grpSpPr>
          <a:xfrm>
            <a:off x="6115984" y="2364778"/>
            <a:ext cx="5003165" cy="1312545"/>
            <a:chOff x="4707255" y="1709346"/>
            <a:chExt cx="4037097" cy="1059104"/>
          </a:xfrm>
        </p:grpSpPr>
        <p:sp>
          <p:nvSpPr>
            <p:cNvPr id="20" name="文本框 19"/>
            <p:cNvSpPr txBox="1"/>
            <p:nvPr>
              <p:custDataLst>
                <p:tags r:id="rId12"/>
              </p:custDataLst>
            </p:nvPr>
          </p:nvSpPr>
          <p:spPr>
            <a:xfrm>
              <a:off x="4707255" y="1742347"/>
              <a:ext cx="1264920" cy="993006"/>
            </a:xfrm>
            <a:prstGeom prst="rect">
              <a:avLst/>
            </a:prstGeom>
            <a:noFill/>
          </p:spPr>
          <p:txBody>
            <a:bodyPr wrap="square" tIns="0" rIns="0" bIns="0" rtlCol="0" anchor="ctr" anchorCtr="0">
              <a:spAutoFit/>
            </a:bodyPr>
            <a:lstStyle/>
            <a:p>
              <a:pPr algn="ctr"/>
              <a:r>
                <a:rPr lang="en-US" altLang="zh-CN" sz="8000" dirty="0">
                  <a:solidFill>
                    <a:schemeClr val="accent2"/>
                  </a:solidFill>
                  <a:latin typeface="微软雅黑" panose="020B0503020204020204" pitchFamily="34" charset="-122"/>
                  <a:cs typeface="微软雅黑" panose="020B0503020204020204" pitchFamily="34" charset="-122"/>
                  <a:sym typeface="Arial" panose="020B0604020202020204" pitchFamily="34" charset="0"/>
                </a:rPr>
                <a:t>02</a:t>
              </a:r>
              <a:endParaRPr lang="zh-CN" altLang="en-US" sz="8000" dirty="0">
                <a:solidFill>
                  <a:schemeClr val="accent2"/>
                </a:solidFill>
                <a:latin typeface="微软雅黑" panose="020B0503020204020204" pitchFamily="34" charset="-122"/>
                <a:cs typeface="微软雅黑" panose="020B0503020204020204" pitchFamily="34" charset="-122"/>
                <a:sym typeface="Arial" panose="020B0604020202020204" pitchFamily="34" charset="0"/>
              </a:endParaRPr>
            </a:p>
          </p:txBody>
        </p:sp>
        <p:sp>
          <p:nvSpPr>
            <p:cNvPr id="21" name="文本框 20"/>
            <p:cNvSpPr txBox="1"/>
            <p:nvPr>
              <p:custDataLst>
                <p:tags r:id="rId13"/>
              </p:custDataLst>
            </p:nvPr>
          </p:nvSpPr>
          <p:spPr>
            <a:xfrm flipH="1">
              <a:off x="6053808" y="1709346"/>
              <a:ext cx="2690544" cy="1059104"/>
            </a:xfrm>
            <a:prstGeom prst="rect">
              <a:avLst/>
            </a:prstGeom>
            <a:noFill/>
          </p:spPr>
          <p:txBody>
            <a:bodyPr wrap="square" rtlCol="0" anchor="ctr" anchorCtr="0">
              <a:normAutofit/>
            </a:bodyPr>
            <a:lstStyle/>
            <a:p>
              <a:pPr algn="just">
                <a:lnSpc>
                  <a:spcPct val="120000"/>
                </a:lnSpc>
              </a:pPr>
              <a:r>
                <a:rPr lang="zh-CN" altLang="en-US" sz="1600" dirty="0">
                  <a:latin typeface="微软雅黑" panose="020B0503020204020204" pitchFamily="34" charset="-122"/>
                  <a:cs typeface="微软雅黑" panose="020B0503020204020204" pitchFamily="34" charset="-122"/>
                  <a:sym typeface="Arial" panose="020B0604020202020204" pitchFamily="34" charset="0"/>
                </a:rPr>
                <a:t>大庆油田的岗位责任制，是在实践中总结产生的，符合生产实际，便于操作和执行，深入人心，群众拥护，突出了制度的实践性、操作性。</a:t>
              </a:r>
            </a:p>
          </p:txBody>
        </p:sp>
        <p:cxnSp>
          <p:nvCxnSpPr>
            <p:cNvPr id="22" name="直接连接符 21"/>
            <p:cNvCxnSpPr/>
            <p:nvPr>
              <p:custDataLst>
                <p:tags r:id="rId14"/>
              </p:custDataLst>
            </p:nvPr>
          </p:nvCxnSpPr>
          <p:spPr>
            <a:xfrm>
              <a:off x="4859655" y="2768354"/>
              <a:ext cx="36728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custDataLst>
              <p:tags r:id="rId7"/>
            </p:custDataLst>
          </p:nvPr>
        </p:nvGrpSpPr>
        <p:grpSpPr>
          <a:xfrm>
            <a:off x="6115685" y="4329430"/>
            <a:ext cx="5003165" cy="1458595"/>
            <a:chOff x="4707255" y="3191708"/>
            <a:chExt cx="3825240" cy="1176846"/>
          </a:xfrm>
        </p:grpSpPr>
        <p:sp>
          <p:nvSpPr>
            <p:cNvPr id="23" name="文本框 22"/>
            <p:cNvSpPr txBox="1"/>
            <p:nvPr>
              <p:custDataLst>
                <p:tags r:id="rId9"/>
              </p:custDataLst>
            </p:nvPr>
          </p:nvSpPr>
          <p:spPr>
            <a:xfrm>
              <a:off x="4707255" y="3342592"/>
              <a:ext cx="1264920" cy="992916"/>
            </a:xfrm>
            <a:prstGeom prst="rect">
              <a:avLst/>
            </a:prstGeom>
            <a:noFill/>
          </p:spPr>
          <p:txBody>
            <a:bodyPr wrap="square" tIns="0" rIns="0" bIns="0" rtlCol="0" anchor="ctr" anchorCtr="0">
              <a:spAutoFit/>
            </a:bodyPr>
            <a:lstStyle/>
            <a:p>
              <a:pPr algn="ctr"/>
              <a:r>
                <a:rPr lang="en-US" altLang="zh-CN" sz="8000" dirty="0">
                  <a:solidFill>
                    <a:schemeClr val="accent1"/>
                  </a:solidFill>
                  <a:latin typeface="微软雅黑" panose="020B0503020204020204" pitchFamily="34" charset="-122"/>
                  <a:cs typeface="微软雅黑" panose="020B0503020204020204" pitchFamily="34" charset="-122"/>
                  <a:sym typeface="Arial" panose="020B0604020202020204" pitchFamily="34" charset="0"/>
                </a:rPr>
                <a:t>04</a:t>
              </a:r>
              <a:endParaRPr lang="zh-CN" altLang="en-US" sz="8000" dirty="0">
                <a:solidFill>
                  <a:schemeClr val="accent1"/>
                </a:solidFill>
                <a:latin typeface="微软雅黑" panose="020B0503020204020204" pitchFamily="34" charset="-122"/>
                <a:cs typeface="微软雅黑" panose="020B0503020204020204" pitchFamily="34" charset="-122"/>
                <a:sym typeface="Arial" panose="020B0604020202020204" pitchFamily="34" charset="0"/>
              </a:endParaRPr>
            </a:p>
          </p:txBody>
        </p:sp>
        <p:sp>
          <p:nvSpPr>
            <p:cNvPr id="24" name="文本框 23"/>
            <p:cNvSpPr txBox="1"/>
            <p:nvPr>
              <p:custDataLst>
                <p:tags r:id="rId10"/>
              </p:custDataLst>
            </p:nvPr>
          </p:nvSpPr>
          <p:spPr>
            <a:xfrm flipH="1">
              <a:off x="6018605" y="3191708"/>
              <a:ext cx="2478934" cy="1059008"/>
            </a:xfrm>
            <a:prstGeom prst="rect">
              <a:avLst/>
            </a:prstGeom>
            <a:noFill/>
          </p:spPr>
          <p:txBody>
            <a:bodyPr wrap="square" rtlCol="0" anchor="ctr" anchorCtr="0">
              <a:normAutofit fontScale="90000" lnSpcReduction="20000"/>
            </a:bodyPr>
            <a:lstStyle/>
            <a:p>
              <a:pPr algn="just">
                <a:lnSpc>
                  <a:spcPct val="120000"/>
                </a:lnSpc>
              </a:pPr>
              <a:r>
                <a:rPr lang="zh-CN" altLang="en-US" dirty="0">
                  <a:latin typeface="微软雅黑" panose="020B0503020204020204" pitchFamily="34" charset="-122"/>
                  <a:cs typeface="微软雅黑" panose="020B0503020204020204" pitchFamily="34" charset="-122"/>
                  <a:sym typeface="Arial" panose="020B0604020202020204" pitchFamily="34" charset="0"/>
                </a:rPr>
                <a:t>现在的岗位责任制探索</a:t>
              </a:r>
              <a:r>
                <a:rPr lang="en-US" altLang="zh-CN" dirty="0">
                  <a:latin typeface="微软雅黑" panose="020B0503020204020204" pitchFamily="34" charset="-122"/>
                  <a:cs typeface="微软雅黑" panose="020B0503020204020204" pitchFamily="34" charset="-122"/>
                  <a:sym typeface="Arial" panose="020B0604020202020204" pitchFamily="34" charset="0"/>
                </a:rPr>
                <a:t>“</a:t>
              </a:r>
              <a:r>
                <a:rPr lang="zh-CN" altLang="en-US" dirty="0">
                  <a:latin typeface="微软雅黑" panose="020B0503020204020204" pitchFamily="34" charset="-122"/>
                  <a:cs typeface="微软雅黑" panose="020B0503020204020204" pitchFamily="34" charset="-122"/>
                  <a:sym typeface="Arial" panose="020B0604020202020204" pitchFamily="34" charset="0"/>
                </a:rPr>
                <a:t>两册</a:t>
              </a:r>
              <a:r>
                <a:rPr lang="en-US" altLang="zh-CN" dirty="0">
                  <a:latin typeface="微软雅黑" panose="020B0503020204020204" pitchFamily="34" charset="-122"/>
                  <a:cs typeface="微软雅黑" panose="020B0503020204020204" pitchFamily="34" charset="-122"/>
                  <a:sym typeface="Arial" panose="020B0604020202020204" pitchFamily="34" charset="0"/>
                </a:rPr>
                <a:t>”</a:t>
              </a:r>
              <a:r>
                <a:rPr lang="zh-CN" altLang="en-US" dirty="0">
                  <a:latin typeface="微软雅黑" panose="020B0503020204020204" pitchFamily="34" charset="-122"/>
                  <a:cs typeface="微软雅黑" panose="020B0503020204020204" pitchFamily="34" charset="-122"/>
                  <a:sym typeface="Arial" panose="020B0604020202020204" pitchFamily="34" charset="0"/>
                </a:rPr>
                <a:t>（操作手册、管理手册）运行，推行</a:t>
              </a:r>
              <a:r>
                <a:rPr lang="en-US" altLang="zh-CN" dirty="0">
                  <a:latin typeface="微软雅黑" panose="020B0503020204020204" pitchFamily="34" charset="-122"/>
                  <a:cs typeface="微软雅黑" panose="020B0503020204020204" pitchFamily="34" charset="-122"/>
                  <a:sym typeface="Arial" panose="020B0604020202020204" pitchFamily="34" charset="0"/>
                </a:rPr>
                <a:t>“</a:t>
              </a:r>
              <a:r>
                <a:rPr lang="zh-CN" altLang="en-US" dirty="0">
                  <a:latin typeface="微软雅黑" panose="020B0503020204020204" pitchFamily="34" charset="-122"/>
                  <a:cs typeface="微软雅黑" panose="020B0503020204020204" pitchFamily="34" charset="-122"/>
                  <a:sym typeface="Arial" panose="020B0604020202020204" pitchFamily="34" charset="0"/>
                </a:rPr>
                <a:t>三化</a:t>
              </a:r>
              <a:r>
                <a:rPr lang="en-US" altLang="zh-CN" dirty="0">
                  <a:latin typeface="微软雅黑" panose="020B0503020204020204" pitchFamily="34" charset="-122"/>
                  <a:cs typeface="微软雅黑" panose="020B0503020204020204" pitchFamily="34" charset="-122"/>
                  <a:sym typeface="Arial" panose="020B0604020202020204" pitchFamily="34" charset="0"/>
                </a:rPr>
                <a:t>”</a:t>
              </a:r>
              <a:r>
                <a:rPr lang="zh-CN" altLang="en-US" dirty="0">
                  <a:latin typeface="微软雅黑" panose="020B0503020204020204" pitchFamily="34" charset="-122"/>
                  <a:cs typeface="微软雅黑" panose="020B0503020204020204" pitchFamily="34" charset="-122"/>
                  <a:sym typeface="Arial" panose="020B0604020202020204" pitchFamily="34" charset="0"/>
                </a:rPr>
                <a:t>（标准化、专业化、信息化）管理，赋予岗位责任制新内涵。</a:t>
              </a:r>
            </a:p>
          </p:txBody>
        </p:sp>
        <p:cxnSp>
          <p:nvCxnSpPr>
            <p:cNvPr id="25" name="直接连接符 24"/>
            <p:cNvCxnSpPr/>
            <p:nvPr>
              <p:custDataLst>
                <p:tags r:id="rId11"/>
              </p:custDataLst>
            </p:nvPr>
          </p:nvCxnSpPr>
          <p:spPr>
            <a:xfrm>
              <a:off x="4859655" y="4368554"/>
              <a:ext cx="367284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7" name="文本框 19"/>
          <p:cNvSpPr txBox="1"/>
          <p:nvPr>
            <p:custDataLst>
              <p:tags r:id="rId8"/>
            </p:custDataLst>
          </p:nvPr>
        </p:nvSpPr>
        <p:spPr>
          <a:xfrm>
            <a:off x="1141908" y="4416059"/>
            <a:ext cx="1567612" cy="1230630"/>
          </a:xfrm>
          <a:prstGeom prst="rect">
            <a:avLst/>
          </a:prstGeom>
          <a:noFill/>
        </p:spPr>
        <p:txBody>
          <a:bodyPr wrap="square" tIns="0" rIns="0" bIns="0" rtlCol="0" anchor="ctr" anchorCtr="0">
            <a:spAutoFit/>
          </a:bodyPr>
          <a:lstStyle/>
          <a:p>
            <a:pPr algn="ctr"/>
            <a:r>
              <a:rPr lang="en-US" altLang="zh-CN" sz="8000" dirty="0" smtClean="0">
                <a:solidFill>
                  <a:schemeClr val="accent2"/>
                </a:solidFill>
                <a:latin typeface="微软雅黑" panose="020B0503020204020204" pitchFamily="34" charset="-122"/>
                <a:cs typeface="微软雅黑" panose="020B0503020204020204" pitchFamily="34" charset="-122"/>
                <a:sym typeface="Arial" panose="020B0604020202020204" pitchFamily="34" charset="0"/>
              </a:rPr>
              <a:t>03</a:t>
            </a:r>
            <a:endParaRPr lang="zh-CN" altLang="en-US" sz="8000" dirty="0">
              <a:solidFill>
                <a:schemeClr val="accent2"/>
              </a:solidFill>
              <a:latin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
    </p:custData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BEAUTIFY_FLAG" val="#wm#"/>
  <p:tag name="KSO_WM_UNIT_TYPE" val="i"/>
  <p:tag name="KSO_WM_UNIT_INDEX" val="7"/>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0"/>
  <p:tag name="KSO_WM_SLIDE_INDEX" val="1"/>
  <p:tag name="KSO_WM_SLIDE_ID" val="custom20200208_1"/>
  <p:tag name="KSO_WM_TAG_VERSION" val="1.0"/>
  <p:tag name="KSO_WM_TEMPLATE_INDEX" val="20200208"/>
  <p:tag name="KSO_WM_TEMPLATE_CATEGORY" val="custom"/>
  <p:tag name="KSO_WM_TEMPLATE_THUMBS_INDEX" val="1、8、15"/>
  <p:tag name="KSO_WM_COMBINE_RELATE_SLIDE_ID" val="background20177648_1"/>
  <p:tag name="KSO_WM_TEMPLATE_SUBCATEGORY" val="0"/>
  <p:tag name="KSO_WM_SLIDE_COVER_HASPICTURE" val="2"/>
  <p:tag name="KSO_WM_SLIDE_MODEL_TYPE" val="cover"/>
</p:tagLst>
</file>

<file path=ppt/tags/tag16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custom20200208_1*b*1"/>
  <p:tag name="KSO_WM_TEMPLATE_CATEGORY" val="custom"/>
  <p:tag name="KSO_WM_TEMPLATE_INDEX" val="20200208"/>
  <p:tag name="KSO_WM_UNIT_LAYERLEVEL" val="1"/>
  <p:tag name="KSO_WM_TAG_VERSION" val="1.0"/>
  <p:tag name="KSO_WM_BEAUTIFY_FLAG" val="#wm#"/>
  <p:tag name="KSO_WM_UNIT_PRESET_TEXT" val="点击此处添加正文，文字是您思想的提炼，请尽量言简意赅的阐述观点。"/>
</p:tagLst>
</file>

<file path=ppt/tags/tag16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0208_1*a*1"/>
  <p:tag name="KSO_WM_TEMPLATE_CATEGORY" val="custom"/>
  <p:tag name="KSO_WM_TEMPLATE_INDEX" val="20200208"/>
  <p:tag name="KSO_WM_UNIT_LAYERLEVEL" val="1"/>
  <p:tag name="KSO_WM_TAG_VERSION" val="1.0"/>
  <p:tag name="KSO_WM_BEAUTIFY_FLAG" val="#wm#"/>
  <p:tag name="KSO_WM_UNIT_PRESET_TEXT" val="新时代新征程"/>
</p:tagLst>
</file>

<file path=ppt/tags/tag169.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l_h_i*1_1_3"/>
  <p:tag name="KSO_WM_TEMPLATE_CATEGORY" val="custom"/>
  <p:tag name="KSO_WM_TEMPLATE_INDEX" val="20200208"/>
  <p:tag name="KSO_WM_UNIT_LAYERLEVEL" val="1_1_1"/>
  <p:tag name="KSO_WM_TAG_VERSION" val="1.0"/>
  <p:tag name="KSO_WM_BEAUTIFY_FLAG" val="#wm#"/>
  <p:tag name="KSO_WM_DIAGRAM_GROUP_CODE" val="l1-1"/>
  <p:tag name="KSO_WM_UNIT_TYPE" val="l_h_i"/>
  <p:tag name="KSO_WM_UNIT_INDEX" val="1_1_3"/>
  <p:tag name="KSO_WM_UNIT_LINE_FORE_SCHEMECOLOR_INDEX" val="5"/>
  <p:tag name="KSO_WM_UNIT_LINE_FILL_TYPE" val="2"/>
  <p:tag name="KSO_WM_UNIT_USESOURCEFORMAT_APPLY" val="1"/>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l_h_a*1_1_1"/>
  <p:tag name="KSO_WM_TEMPLATE_CATEGORY" val="custom"/>
  <p:tag name="KSO_WM_TEMPLATE_INDEX" val="20200208"/>
  <p:tag name="KSO_WM_UNIT_LAYERLEVEL" val="1_1_1"/>
  <p:tag name="KSO_WM_TAG_VERSION" val="1.0"/>
  <p:tag name="KSO_WM_BEAUTIFY_FLAG" val="#wm#"/>
  <p:tag name="KSO_WM_UNIT_ISCONTENTSTITLE" val="0"/>
  <p:tag name="KSO_WM_UNIT_NOCLEAR" val="0"/>
  <p:tag name="KSO_WM_DIAGRAM_GROUP_CODE" val="l1-1"/>
  <p:tag name="KSO_WM_UNIT_TYPE" val="l_h_a"/>
  <p:tag name="KSO_WM_UNIT_INDEX" val="1_1_1"/>
  <p:tag name="KSO_WM_UNIT_PRESET_TEXT" val="第一章"/>
  <p:tag name="KSO_WM_UNIT_VALUE" val="4"/>
  <p:tag name="KSO_WM_UNIT_TEXT_FILL_FORE_SCHEMECOLOR_INDEX" val="5"/>
  <p:tag name="KSO_WM_UNIT_TEXT_FILL_TYPE" val="1"/>
  <p:tag name="KSO_WM_UNIT_USESOURCEFORMAT_APPLY" val="1"/>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l_h_f*1_1_1"/>
  <p:tag name="KSO_WM_TEMPLATE_CATEGORY" val="custom"/>
  <p:tag name="KSO_WM_TEMPLATE_INDEX" val="20200208"/>
  <p:tag name="KSO_WM_UNIT_LAYERLEVEL" val="1_1_1"/>
  <p:tag name="KSO_WM_TAG_VERSION" val="1.0"/>
  <p:tag name="KSO_WM_BEAUTIFY_FLAG" val="#wm#"/>
  <p:tag name="KSO_WM_UNIT_NOCLEAR" val="0"/>
  <p:tag name="KSO_WM_DIAGRAM_GROUP_CODE" val="l1-1"/>
  <p:tag name="KSO_WM_UNIT_TYPE" val="l_h_f"/>
  <p:tag name="KSO_WM_UNIT_INDEX" val="1_1_1"/>
  <p:tag name="KSO_WM_UNIT_PRESET_TEXT" val="点击此处添加小标题"/>
  <p:tag name="KSO_WM_UNIT_VALUE" val="17"/>
  <p:tag name="KSO_WM_UNIT_TEXT_FILL_FORE_SCHEMECOLOR_INDEX" val="5"/>
  <p:tag name="KSO_WM_UNIT_TEXT_FILL_TYPE" val="1"/>
  <p:tag name="KSO_WM_UNIT_USESOURCEFORMAT_APPLY" val="1"/>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l_h_i*1_1_1"/>
  <p:tag name="KSO_WM_TEMPLATE_CATEGORY" val="custom"/>
  <p:tag name="KSO_WM_TEMPLATE_INDEX" val="20200208"/>
  <p:tag name="KSO_WM_UNIT_LAYERLEVEL" val="1_1_1"/>
  <p:tag name="KSO_WM_TAG_VERSION" val="1.0"/>
  <p:tag name="KSO_WM_BEAUTIFY_FLAG" val="#wm#"/>
  <p:tag name="KSO_WM_DIAGRAM_GROUP_CODE" val="l1-1"/>
  <p:tag name="KSO_WM_UNIT_TYPE" val="l_h_i"/>
  <p:tag name="KSO_WM_UNIT_INDEX" val="1_1_1"/>
  <p:tag name="KSO_WM_UNIT_LINE_FORE_SCHEMECOLOR_INDEX" val="5"/>
  <p:tag name="KSO_WM_UNIT_LINE_FILL_TYPE" val="2"/>
  <p:tag name="KSO_WM_UNIT_TEXT_FILL_FORE_SCHEMECOLOR_INDEX" val="5"/>
  <p:tag name="KSO_WM_UNIT_TEXT_FILL_TYPE" val="1"/>
  <p:tag name="KSO_WM_UNIT_USESOURCEFORMAT_APPLY" val="1"/>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l_h_i*1_2_3"/>
  <p:tag name="KSO_WM_TEMPLATE_CATEGORY" val="custom"/>
  <p:tag name="KSO_WM_TEMPLATE_INDEX" val="20200208"/>
  <p:tag name="KSO_WM_UNIT_LAYERLEVEL" val="1_1_1"/>
  <p:tag name="KSO_WM_TAG_VERSION" val="1.0"/>
  <p:tag name="KSO_WM_BEAUTIFY_FLAG" val="#wm#"/>
  <p:tag name="KSO_WM_DIAGRAM_GROUP_CODE" val="l1-1"/>
  <p:tag name="KSO_WM_UNIT_TYPE" val="l_h_i"/>
  <p:tag name="KSO_WM_UNIT_INDEX" val="1_2_3"/>
  <p:tag name="KSO_WM_UNIT_LINE_FORE_SCHEMECOLOR_INDEX" val="5"/>
  <p:tag name="KSO_WM_UNIT_LINE_FILL_TYPE" val="2"/>
  <p:tag name="KSO_WM_UNIT_USESOURCEFORMAT_APPLY" val="1"/>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l_h_a*1_2_1"/>
  <p:tag name="KSO_WM_TEMPLATE_CATEGORY" val="custom"/>
  <p:tag name="KSO_WM_TEMPLATE_INDEX" val="20200208"/>
  <p:tag name="KSO_WM_UNIT_LAYERLEVEL" val="1_1_1"/>
  <p:tag name="KSO_WM_TAG_VERSION" val="1.0"/>
  <p:tag name="KSO_WM_BEAUTIFY_FLAG" val="#wm#"/>
  <p:tag name="KSO_WM_UNIT_ISCONTENTSTITLE" val="0"/>
  <p:tag name="KSO_WM_UNIT_NOCLEAR" val="0"/>
  <p:tag name="KSO_WM_DIAGRAM_GROUP_CODE" val="l1-1"/>
  <p:tag name="KSO_WM_UNIT_TYPE" val="l_h_a"/>
  <p:tag name="KSO_WM_UNIT_INDEX" val="1_2_1"/>
  <p:tag name="KSO_WM_UNIT_PRESET_TEXT" val="第二章"/>
  <p:tag name="KSO_WM_UNIT_VALUE" val="3"/>
  <p:tag name="KSO_WM_UNIT_TEXT_FILL_FORE_SCHEMECOLOR_INDEX" val="5"/>
  <p:tag name="KSO_WM_UNIT_TEXT_FILL_TYPE" val="1"/>
  <p:tag name="KSO_WM_UNIT_USESOURCEFORMAT_APPLY" val="1"/>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l_h_i*1_2_1"/>
  <p:tag name="KSO_WM_TEMPLATE_CATEGORY" val="custom"/>
  <p:tag name="KSO_WM_TEMPLATE_INDEX" val="20200208"/>
  <p:tag name="KSO_WM_UNIT_LAYERLEVEL" val="1_1_1"/>
  <p:tag name="KSO_WM_TAG_VERSION" val="1.0"/>
  <p:tag name="KSO_WM_BEAUTIFY_FLAG" val="#wm#"/>
  <p:tag name="KSO_WM_DIAGRAM_GROUP_CODE" val="l1-1"/>
  <p:tag name="KSO_WM_UNIT_TYPE" val="l_h_i"/>
  <p:tag name="KSO_WM_UNIT_INDEX" val="1_2_1"/>
  <p:tag name="KSO_WM_UNIT_LINE_FORE_SCHEMECOLOR_INDEX" val="5"/>
  <p:tag name="KSO_WM_UNIT_LINE_FILL_TYPE" val="2"/>
  <p:tag name="KSO_WM_UNIT_TEXT_FILL_FORE_SCHEMECOLOR_INDEX" val="5"/>
  <p:tag name="KSO_WM_UNIT_TEXT_FILL_TYPE" val="1"/>
  <p:tag name="KSO_WM_UNIT_USESOURCEFORMAT_APPLY" val="1"/>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l_h_f*1_2_1"/>
  <p:tag name="KSO_WM_TEMPLATE_CATEGORY" val="custom"/>
  <p:tag name="KSO_WM_TEMPLATE_INDEX" val="20200208"/>
  <p:tag name="KSO_WM_UNIT_LAYERLEVEL" val="1_1_1"/>
  <p:tag name="KSO_WM_TAG_VERSION" val="1.0"/>
  <p:tag name="KSO_WM_BEAUTIFY_FLAG" val="#wm#"/>
  <p:tag name="KSO_WM_UNIT_NOCLEAR" val="0"/>
  <p:tag name="KSO_WM_DIAGRAM_GROUP_CODE" val="l1-1"/>
  <p:tag name="KSO_WM_UNIT_TYPE" val="l_h_f"/>
  <p:tag name="KSO_WM_UNIT_INDEX" val="1_2_1"/>
  <p:tag name="KSO_WM_UNIT_PRESET_TEXT" val="点击此处添加小标题"/>
  <p:tag name="KSO_WM_UNIT_VALUE" val="17"/>
  <p:tag name="KSO_WM_UNIT_TEXT_FILL_FORE_SCHEMECOLOR_INDEX" val="5"/>
  <p:tag name="KSO_WM_UNIT_TEXT_FILL_TYPE" val="1"/>
  <p:tag name="KSO_WM_UNIT_USESOURCEFORMAT_APPLY" val="1"/>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l_h_i*1_3_3"/>
  <p:tag name="KSO_WM_TEMPLATE_CATEGORY" val="custom"/>
  <p:tag name="KSO_WM_TEMPLATE_INDEX" val="20200208"/>
  <p:tag name="KSO_WM_UNIT_LAYERLEVEL" val="1_1_1"/>
  <p:tag name="KSO_WM_TAG_VERSION" val="1.0"/>
  <p:tag name="KSO_WM_BEAUTIFY_FLAG" val="#wm#"/>
  <p:tag name="KSO_WM_DIAGRAM_GROUP_CODE" val="l1-1"/>
  <p:tag name="KSO_WM_UNIT_TYPE" val="l_h_i"/>
  <p:tag name="KSO_WM_UNIT_INDEX" val="1_3_3"/>
  <p:tag name="KSO_WM_UNIT_LINE_FORE_SCHEMECOLOR_INDEX" val="5"/>
  <p:tag name="KSO_WM_UNIT_LINE_FILL_TYPE" val="2"/>
  <p:tag name="KSO_WM_UNIT_USESOURCEFORMAT_APPLY" val="1"/>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l_h_a*1_3_1"/>
  <p:tag name="KSO_WM_TEMPLATE_CATEGORY" val="custom"/>
  <p:tag name="KSO_WM_TEMPLATE_INDEX" val="20200208"/>
  <p:tag name="KSO_WM_UNIT_LAYERLEVEL" val="1_1_1"/>
  <p:tag name="KSO_WM_TAG_VERSION" val="1.0"/>
  <p:tag name="KSO_WM_BEAUTIFY_FLAG" val="#wm#"/>
  <p:tag name="KSO_WM_UNIT_ISCONTENTSTITLE" val="0"/>
  <p:tag name="KSO_WM_UNIT_NOCLEAR" val="0"/>
  <p:tag name="KSO_WM_DIAGRAM_GROUP_CODE" val="l1-1"/>
  <p:tag name="KSO_WM_UNIT_TYPE" val="l_h_a"/>
  <p:tag name="KSO_WM_UNIT_INDEX" val="1_3_1"/>
  <p:tag name="KSO_WM_UNIT_PRESET_TEXT" val="第三章"/>
  <p:tag name="KSO_WM_UNIT_VALUE" val="3"/>
  <p:tag name="KSO_WM_UNIT_TEXT_FILL_FORE_SCHEMECOLOR_INDEX" val="5"/>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l_h_i*1_3_1"/>
  <p:tag name="KSO_WM_TEMPLATE_CATEGORY" val="custom"/>
  <p:tag name="KSO_WM_TEMPLATE_INDEX" val="20200208"/>
  <p:tag name="KSO_WM_UNIT_LAYERLEVEL" val="1_1_1"/>
  <p:tag name="KSO_WM_TAG_VERSION" val="1.0"/>
  <p:tag name="KSO_WM_BEAUTIFY_FLAG" val="#wm#"/>
  <p:tag name="KSO_WM_DIAGRAM_GROUP_CODE" val="l1-1"/>
  <p:tag name="KSO_WM_UNIT_TYPE" val="l_h_i"/>
  <p:tag name="KSO_WM_UNIT_INDEX" val="1_3_1"/>
  <p:tag name="KSO_WM_UNIT_LINE_FORE_SCHEMECOLOR_INDEX" val="5"/>
  <p:tag name="KSO_WM_UNIT_LINE_FILL_TYPE" val="2"/>
  <p:tag name="KSO_WM_UNIT_TEXT_FILL_FORE_SCHEMECOLOR_INDEX" val="5"/>
  <p:tag name="KSO_WM_UNIT_TEXT_FILL_TYPE" val="1"/>
  <p:tag name="KSO_WM_UNIT_USESOURCEFORMAT_APPLY" val="1"/>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l_h_f*1_3_1"/>
  <p:tag name="KSO_WM_TEMPLATE_CATEGORY" val="custom"/>
  <p:tag name="KSO_WM_TEMPLATE_INDEX" val="20200208"/>
  <p:tag name="KSO_WM_UNIT_LAYERLEVEL" val="1_1_1"/>
  <p:tag name="KSO_WM_TAG_VERSION" val="1.0"/>
  <p:tag name="KSO_WM_BEAUTIFY_FLAG" val="#wm#"/>
  <p:tag name="KSO_WM_UNIT_NOCLEAR" val="0"/>
  <p:tag name="KSO_WM_DIAGRAM_GROUP_CODE" val="l1-1"/>
  <p:tag name="KSO_WM_UNIT_TYPE" val="l_h_f"/>
  <p:tag name="KSO_WM_UNIT_INDEX" val="1_3_1"/>
  <p:tag name="KSO_WM_UNIT_PRESET_TEXT" val="点击此处添加小标题"/>
  <p:tag name="KSO_WM_UNIT_VALUE" val="17"/>
  <p:tag name="KSO_WM_UNIT_TEXT_FILL_FORE_SCHEMECOLOR_INDEX" val="5"/>
  <p:tag name="KSO_WM_UNIT_TEXT_FILL_TYPE" val="1"/>
  <p:tag name="KSO_WM_UNIT_USESOURCEFORMAT_APPLY" val="1"/>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183.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184.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186.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4*i*3"/>
  <p:tag name="KSO_WM_UNIT_LAYERLEVEL" val="1"/>
  <p:tag name="KSO_WM_TAG_VERSION" val="1.0"/>
  <p:tag name="KSO_WM_BEAUTIFY_FLAG" val="#wm#"/>
  <p:tag name="KSO_WM_DIAGRAM_GROUP_CODE" val="l1-1"/>
  <p:tag name="KSO_WM_UNIT_TYPE" val="i"/>
  <p:tag name="KSO_WM_UNIT_INDEX" val="3"/>
  <p:tag name="KSO_WM_TEMPLATE_CATEGORY" val="custom"/>
  <p:tag name="KSO_WM_TEMPLATE_INDEX" val="20200208"/>
  <p:tag name="KSO_WM_UNIT_USESOURCEFORMAT_APPLY" val="1"/>
</p:tagLst>
</file>

<file path=ppt/tags/tag188.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12"/>
  <p:tag name="KSO_WM_UNIT_TYPE" val="l_h_f"/>
  <p:tag name="KSO_WM_UNIT_INDEX" val="1_1_1"/>
  <p:tag name="KSO_WM_UNIT_ID" val="256*l_h_f*1_1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14"/>
  <p:tag name="KSO_WM_UNIT_FILL_TYPE" val="1"/>
  <p:tag name="KSO_WM_UNIT_TEXT_FILL_FORE_SCHEMECOLOR_INDEX" val="5"/>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12"/>
  <p:tag name="KSO_WM_UNIT_TYPE" val="l_i"/>
  <p:tag name="KSO_WM_UNIT_INDEX" val="1_1"/>
  <p:tag name="KSO_WM_UNIT_ID" val="256*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12"/>
  <p:tag name="KSO_WM_UNIT_TYPE" val="l_h_f"/>
  <p:tag name="KSO_WM_UNIT_INDEX" val="1_2_1"/>
  <p:tag name="KSO_WM_UNIT_ID" val="256*l_h_f*1_2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14"/>
  <p:tag name="KSO_WM_UNIT_FILL_TYPE" val="1"/>
  <p:tag name="KSO_WM_UNIT_TEXT_FILL_FORE_SCHEMECOLOR_INDEX" val="6"/>
  <p:tag name="KSO_WM_UNIT_TEX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12"/>
  <p:tag name="KSO_WM_UNIT_TYPE" val="l_i"/>
  <p:tag name="KSO_WM_UNIT_INDEX" val="1_2"/>
  <p:tag name="KSO_WM_UNIT_ID" val="256*l_i*1_2"/>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12"/>
  <p:tag name="KSO_WM_UNIT_TYPE" val="l_h_f"/>
  <p:tag name="KSO_WM_UNIT_INDEX" val="1_3_1"/>
  <p:tag name="KSO_WM_UNIT_ID" val="256*l_h_f*1_3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14"/>
  <p:tag name="KSO_WM_UNIT_FILL_TYPE" val="1"/>
  <p:tag name="KSO_WM_UNIT_TEXT_FILL_FORE_SCHEMECOLOR_INDEX" val="7"/>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12"/>
  <p:tag name="KSO_WM_UNIT_TYPE" val="l_i"/>
  <p:tag name="KSO_WM_UNIT_INDEX" val="1_3"/>
  <p:tag name="KSO_WM_UNIT_ID" val="256*l_i*1_3"/>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12"/>
  <p:tag name="KSO_WM_UNIT_TYPE" val="l_h_f"/>
  <p:tag name="KSO_WM_UNIT_INDEX" val="1_4_1"/>
  <p:tag name="KSO_WM_UNIT_ID" val="256*l_h_f*1_4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14"/>
  <p:tag name="KSO_WM_UNIT_FILL_TYPE" val="1"/>
  <p:tag name="KSO_WM_UNIT_TEXT_FILL_FORE_SCHEMECOLOR_INDEX" val="5"/>
  <p:tag name="KSO_WM_UNIT_TEX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212"/>
  <p:tag name="KSO_WM_UNIT_TYPE" val="l_i"/>
  <p:tag name="KSO_WM_UNIT_INDEX" val="1_4"/>
  <p:tag name="KSO_WM_UNIT_ID" val="25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199.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201.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9"/>
  <p:tag name="KSO_WM_UNIT_LAYERLEVEL" val="1"/>
  <p:tag name="KSO_WM_TAG_VERSION" val="1.0"/>
  <p:tag name="KSO_WM_BEAUTIFY_FLAG" val="#wm#"/>
  <p:tag name="KSO_WM_DIAGRAM_GROUP_CODE" val="l1-1"/>
  <p:tag name="KSO_WM_UNIT_TYPE" val="i"/>
  <p:tag name="KSO_WM_UNIT_INDEX" val="9"/>
  <p:tag name="KSO_WM_TEMPLATE_CATEGORY" val="custom"/>
  <p:tag name="KSO_WM_TEMPLATE_INDEX" val="20200208"/>
  <p:tag name="KSO_WM_UNIT_USESOURCEFORMAT_APPLY" val="1"/>
</p:tagLst>
</file>

<file path=ppt/tags/tag203.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205.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206.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208.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209.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327_5*i*1"/>
  <p:tag name="KSO_WM_TEMPLATE_CATEGORY" val="diagram"/>
  <p:tag name="KSO_WM_TEMPLATE_INDEX" val="160327"/>
  <p:tag name="KSO_WM_UNIT_INDEX" val="1"/>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327_5*i*10"/>
  <p:tag name="KSO_WM_TEMPLATE_CATEGORY" val="diagram"/>
  <p:tag name="KSO_WM_TEMPLATE_INDEX" val="160327"/>
  <p:tag name="KSO_WM_UNIT_INDEX" val="10"/>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327_5*i*19"/>
  <p:tag name="KSO_WM_TEMPLATE_CATEGORY" val="diagram"/>
  <p:tag name="KSO_WM_TEMPLATE_INDEX" val="160327"/>
  <p:tag name="KSO_WM_UNIT_INDEX" val="19"/>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327_5*i*28"/>
  <p:tag name="KSO_WM_TEMPLATE_CATEGORY" val="diagram"/>
  <p:tag name="KSO_WM_TEMPLATE_INDEX" val="160327"/>
  <p:tag name="KSO_WM_UNIT_INDEX" val="28"/>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327_5*i*37"/>
  <p:tag name="KSO_WM_TEMPLATE_CATEGORY" val="diagram"/>
  <p:tag name="KSO_WM_TEMPLATE_INDEX" val="160327"/>
  <p:tag name="KSO_WM_UNIT_INDEX" val="37"/>
</p:tagLst>
</file>

<file path=ppt/tags/tag216.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327"/>
  <p:tag name="KSO_WM_UNIT_TYPE" val="l_h_f"/>
  <p:tag name="KSO_WM_UNIT_INDEX" val="1_5_1"/>
  <p:tag name="KSO_WM_UNIT_ID" val="diagram160327_5*l_h_f*1_5_1"/>
  <p:tag name="KSO_WM_UNIT_CLEAR" val="1"/>
  <p:tag name="KSO_WM_UNIT_LAYERLEVEL" val="1_1_1"/>
  <p:tag name="KSO_WM_UNIT_VALUE" val="48"/>
  <p:tag name="KSO_WM_UNIT_HIGHLIGHT" val="0"/>
  <p:tag name="KSO_WM_UNIT_COMPATIBLE" val="0"/>
  <p:tag name="KSO_WM_BEAUTIFY_FLAG" val="#wm#"/>
  <p:tag name="KSO_WM_UNIT_PRESET_TEXT_INDEX" val="4"/>
  <p:tag name="KSO_WM_UNIT_PRESET_TEXT_LEN" val="57"/>
  <p:tag name="KSO_WM_DIAGRAM_GROUP_CODE" val="l1-1"/>
  <p:tag name="KSO_WM_UNIT_TEXT_FILL_FORE_SCHEMECOLOR_INDEX" val="5"/>
  <p:tag name="KSO_WM_UNIT_TEXT_FILL_TYPE" val="1"/>
  <p:tag name="KSO_WM_UNIT_USESOURCEFORMAT_APPLY" val="0"/>
  <p:tag name="KSO_WM_UNIT_FILL_FORE_SCHEMECOLOR_INDEX" val="14"/>
  <p:tag name="KSO_WM_UNIT_FILL_TYPE" val="1"/>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327"/>
  <p:tag name="KSO_WM_UNIT_TYPE" val="l_i"/>
  <p:tag name="KSO_WM_UNIT_INDEX" val="1_15"/>
  <p:tag name="KSO_WM_UNIT_ID" val="diagram160327_5*l_i*1_15"/>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FILL_FORE_SCHEMECOLOR_INDEX" val="14"/>
  <p:tag name="KSO_WM_UNIT_FILL_TYPE" val="1"/>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327"/>
  <p:tag name="KSO_WM_UNIT_TYPE" val="l_h_f"/>
  <p:tag name="KSO_WM_UNIT_INDEX" val="1_4_1"/>
  <p:tag name="KSO_WM_UNIT_ID" val="diagram160327_5*l_h_f*1_4_1"/>
  <p:tag name="KSO_WM_UNIT_CLEAR" val="1"/>
  <p:tag name="KSO_WM_UNIT_LAYERLEVEL" val="1_1_1"/>
  <p:tag name="KSO_WM_UNIT_VALUE" val="48"/>
  <p:tag name="KSO_WM_UNIT_HIGHLIGHT" val="0"/>
  <p:tag name="KSO_WM_UNIT_COMPATIBLE" val="0"/>
  <p:tag name="KSO_WM_BEAUTIFY_FLAG" val="#wm#"/>
  <p:tag name="KSO_WM_UNIT_PRESET_TEXT_INDEX" val="4"/>
  <p:tag name="KSO_WM_UNIT_PRESET_TEXT_LEN" val="57"/>
  <p:tag name="KSO_WM_DIAGRAM_GROUP_CODE" val="l1-1"/>
  <p:tag name="KSO_WM_UNIT_TEXT_FILL_FORE_SCHEMECOLOR_INDEX" val="6"/>
  <p:tag name="KSO_WM_UNIT_TEXT_FILL_TYPE" val="1"/>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327"/>
  <p:tag name="KSO_WM_UNIT_TYPE" val="l_i"/>
  <p:tag name="KSO_WM_UNIT_INDEX" val="1_12"/>
  <p:tag name="KSO_WM_UNIT_ID" val="diagram160327_5*l_i*1_12"/>
  <p:tag name="KSO_WM_UNIT_CLEAR" val="1"/>
  <p:tag name="KSO_WM_UNIT_LAYERLEVEL" val="1_1"/>
  <p:tag name="KSO_WM_BEAUTIFY_FLAG" val="#wm#"/>
  <p:tag name="KSO_WM_DIAGRAM_GROUP_CODE" val="l1-1"/>
  <p:tag name="KSO_WM_UNIT_TEXT_FILL_FORE_SCHEMECOLOR_INDEX" val="6"/>
  <p:tag name="KSO_WM_UNIT_TEXT_FILL_TYPE" val="1"/>
  <p:tag name="KSO_WM_UNIT_USESOURCEFORMAT_APPLY" val="0"/>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327"/>
  <p:tag name="KSO_WM_UNIT_TYPE" val="l_h_f"/>
  <p:tag name="KSO_WM_UNIT_INDEX" val="1_3_1"/>
  <p:tag name="KSO_WM_UNIT_ID" val="diagram160327_5*l_h_f*1_3_1"/>
  <p:tag name="KSO_WM_UNIT_CLEAR" val="1"/>
  <p:tag name="KSO_WM_UNIT_LAYERLEVEL" val="1_1_1"/>
  <p:tag name="KSO_WM_UNIT_VALUE" val="48"/>
  <p:tag name="KSO_WM_UNIT_HIGHLIGHT" val="0"/>
  <p:tag name="KSO_WM_UNIT_COMPATIBLE" val="0"/>
  <p:tag name="KSO_WM_BEAUTIFY_FLAG" val="#wm#"/>
  <p:tag name="KSO_WM_UNIT_PRESET_TEXT_INDEX" val="4"/>
  <p:tag name="KSO_WM_UNIT_PRESET_TEXT_LEN" val="57"/>
  <p:tag name="KSO_WM_DIAGRAM_GROUP_CODE" val="l1-1"/>
  <p:tag name="KSO_WM_UNIT_TEXT_FILL_FORE_SCHEMECOLOR_INDEX" val="5"/>
  <p:tag name="KSO_WM_UNIT_TEXT_FILL_TYPE" val="1"/>
  <p:tag name="KSO_WM_UNIT_USESOURCEFORMAT_APPLY" val="0"/>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327"/>
  <p:tag name="KSO_WM_UNIT_TYPE" val="l_i"/>
  <p:tag name="KSO_WM_UNIT_INDEX" val="1_9"/>
  <p:tag name="KSO_WM_UNIT_ID" val="diagram160327_5*l_i*1_9"/>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327"/>
  <p:tag name="KSO_WM_UNIT_TYPE" val="l_h_f"/>
  <p:tag name="KSO_WM_UNIT_INDEX" val="1_2_1"/>
  <p:tag name="KSO_WM_UNIT_ID" val="diagram160327_5*l_h_f*1_2_1"/>
  <p:tag name="KSO_WM_UNIT_CLEAR" val="1"/>
  <p:tag name="KSO_WM_UNIT_LAYERLEVEL" val="1_1_1"/>
  <p:tag name="KSO_WM_UNIT_VALUE" val="48"/>
  <p:tag name="KSO_WM_UNIT_HIGHLIGHT" val="0"/>
  <p:tag name="KSO_WM_UNIT_COMPATIBLE" val="0"/>
  <p:tag name="KSO_WM_BEAUTIFY_FLAG" val="#wm#"/>
  <p:tag name="KSO_WM_UNIT_PRESET_TEXT_INDEX" val="4"/>
  <p:tag name="KSO_WM_UNIT_PRESET_TEXT_LEN" val="57"/>
  <p:tag name="KSO_WM_DIAGRAM_GROUP_CODE" val="l1-1"/>
  <p:tag name="KSO_WM_UNIT_TEXT_FILL_FORE_SCHEMECOLOR_INDEX" val="6"/>
  <p:tag name="KSO_WM_UNIT_TEXT_FILL_TYPE" val="1"/>
  <p:tag name="KSO_WM_UNIT_USESOURCEFORMAT_APPLY" val="0"/>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327"/>
  <p:tag name="KSO_WM_UNIT_TYPE" val="l_i"/>
  <p:tag name="KSO_WM_UNIT_INDEX" val="1_6"/>
  <p:tag name="KSO_WM_UNIT_ID" val="diagram160327_5*l_i*1_6"/>
  <p:tag name="KSO_WM_UNIT_CLEAR" val="1"/>
  <p:tag name="KSO_WM_UNIT_LAYERLEVEL" val="1_1"/>
  <p:tag name="KSO_WM_BEAUTIFY_FLAG" val="#wm#"/>
  <p:tag name="KSO_WM_DIAGRAM_GROUP_CODE" val="l1-1"/>
  <p:tag name="KSO_WM_UNIT_TEXT_FILL_FORE_SCHEMECOLOR_INDEX" val="6"/>
  <p:tag name="KSO_WM_UNIT_TEXT_FILL_TYPE" val="1"/>
  <p:tag name="KSO_WM_UNIT_USESOURCEFORMAT_APPLY" val="0"/>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327"/>
  <p:tag name="KSO_WM_UNIT_TYPE" val="l_h_f"/>
  <p:tag name="KSO_WM_UNIT_INDEX" val="1_1_1"/>
  <p:tag name="KSO_WM_UNIT_ID" val="diagram160327_5*l_h_f*1_1_1"/>
  <p:tag name="KSO_WM_UNIT_CLEAR" val="1"/>
  <p:tag name="KSO_WM_UNIT_LAYERLEVEL" val="1_1_1"/>
  <p:tag name="KSO_WM_UNIT_VALUE" val="48"/>
  <p:tag name="KSO_WM_UNIT_HIGHLIGHT" val="0"/>
  <p:tag name="KSO_WM_UNIT_COMPATIBLE" val="0"/>
  <p:tag name="KSO_WM_BEAUTIFY_FLAG" val="#wm#"/>
  <p:tag name="KSO_WM_UNIT_PRESET_TEXT_INDEX" val="4"/>
  <p:tag name="KSO_WM_UNIT_PRESET_TEXT_LEN" val="57"/>
  <p:tag name="KSO_WM_DIAGRAM_GROUP_CODE" val="l1-1"/>
  <p:tag name="KSO_WM_UNIT_TEXT_FILL_FORE_SCHEMECOLOR_INDEX" val="5"/>
  <p:tag name="KSO_WM_UNIT_TEXT_FILL_TYPE" val="1"/>
  <p:tag name="KSO_WM_UNIT_USESOURCEFORMAT_APPLY" val="0"/>
  <p:tag name="KSO_WM_UNIT_FILL_FORE_SCHEMECOLOR_INDEX" val="14"/>
  <p:tag name="KSO_WM_UNI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327"/>
  <p:tag name="KSO_WM_UNIT_TYPE" val="l_i"/>
  <p:tag name="KSO_WM_UNIT_INDEX" val="1_3"/>
  <p:tag name="KSO_WM_UNIT_ID" val="diagram160327_5*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Lst>
</file>

<file path=ppt/tags/tag227.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229.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29_3*i*0"/>
  <p:tag name="KSO_WM_TEMPLATE_CATEGORY" val="diagram"/>
  <p:tag name="KSO_WM_TEMPLATE_INDEX" val="160129"/>
  <p:tag name="KSO_WM_UNIT_INDEX" val="0"/>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29_3*i*7"/>
  <p:tag name="KSO_WM_TEMPLATE_CATEGORY" val="diagram"/>
  <p:tag name="KSO_WM_TEMPLATE_INDEX" val="160129"/>
  <p:tag name="KSO_WM_UNIT_INDEX" val="7"/>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29_3*i*14"/>
  <p:tag name="KSO_WM_TEMPLATE_CATEGORY" val="diagram"/>
  <p:tag name="KSO_WM_TEMPLATE_INDEX" val="160129"/>
  <p:tag name="KSO_WM_UNIT_INDEX" val="14"/>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129_3*i*21"/>
  <p:tag name="KSO_WM_TEMPLATE_CATEGORY" val="diagram"/>
  <p:tag name="KSO_WM_TEMPLATE_INDEX" val="160129"/>
  <p:tag name="KSO_WM_UNIT_INDEX" val="21"/>
</p:tagLst>
</file>

<file path=ppt/tags/tag2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29"/>
  <p:tag name="KSO_WM_TAG_VERSION" val="1.0"/>
  <p:tag name="KSO_WM_BEAUTIFY_FLAG" val="#wm#"/>
  <p:tag name="KSO_WM_UNIT_TYPE" val="m_i"/>
  <p:tag name="KSO_WM_UNIT_INDEX" val="1_5"/>
  <p:tag name="KSO_WM_UNIT_ID" val="diagram160129_3*m_i*1_5"/>
  <p:tag name="KSO_WM_UNIT_CLEAR" val="1"/>
  <p:tag name="KSO_WM_UNIT_LAYERLEVEL" val="1_1"/>
  <p:tag name="KSO_WM_DIAGRAM_GROUP_CODE" val="m1-1"/>
  <p:tag name="KSO_WM_UNIT_TEXT_FILL_FORE_SCHEMECOLOR_INDEX" val="6"/>
  <p:tag name="KSO_WM_UNIT_TEXT_FILL_TYPE" val="1"/>
  <p:tag name="KSO_WM_UNIT_USESOURCEFORMAT_APPLY" val="0"/>
</p:tagLst>
</file>

<file path=ppt/tags/tag2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29"/>
  <p:tag name="KSO_WM_TAG_VERSION" val="1.0"/>
  <p:tag name="KSO_WM_BEAUTIFY_FLAG" val="#wm#"/>
  <p:tag name="KSO_WM_UNIT_TYPE" val="m_i"/>
  <p:tag name="KSO_WM_UNIT_INDEX" val="1_7"/>
  <p:tag name="KSO_WM_UNIT_ID" val="diagram160129_3*m_i*1_7"/>
  <p:tag name="KSO_WM_UNIT_CLEAR" val="1"/>
  <p:tag name="KSO_WM_UNIT_LAYERLEVEL" val="1_1"/>
  <p:tag name="KSO_WM_DIAGRAM_GROUP_CODE" val="m1-1"/>
  <p:tag name="KSO_WM_UNIT_TEXT_FILL_FORE_SCHEMECOLOR_INDEX" val="5"/>
  <p:tag name="KSO_WM_UNIT_TEXT_FILL_TYPE" val="1"/>
  <p:tag name="KSO_WM_UNIT_USESOURCEFORMAT_APPLY" val="0"/>
</p:tagLst>
</file>

<file path=ppt/tags/tag2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29"/>
  <p:tag name="KSO_WM_TAG_VERSION" val="1.0"/>
  <p:tag name="KSO_WM_BEAUTIFY_FLAG" val="#wm#"/>
  <p:tag name="KSO_WM_UNIT_TYPE" val="m_h_f"/>
  <p:tag name="KSO_WM_UNIT_INDEX" val="1_4_1"/>
  <p:tag name="KSO_WM_UNIT_ID" val="diagram160129_3*m_h_f*1_4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 name="KSO_WM_UNIT_USESOURCEFORMAT_APPLY" val="0"/>
</p:tagLst>
</file>

<file path=ppt/tags/tag2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29"/>
  <p:tag name="KSO_WM_TAG_VERSION" val="1.0"/>
  <p:tag name="KSO_WM_BEAUTIFY_FLAG" val="#wm#"/>
  <p:tag name="KSO_WM_UNIT_TYPE" val="m_i"/>
  <p:tag name="KSO_WM_UNIT_INDEX" val="1_8"/>
  <p:tag name="KSO_WM_UNIT_ID" val="diagram160129_3*m_i*1_8"/>
  <p:tag name="KSO_WM_UNIT_CLEAR" val="1"/>
  <p:tag name="KSO_WM_UNIT_LAYERLEVEL" val="1_1"/>
  <p:tag name="KSO_WM_DIAGRAM_GROUP_CODE" val="m1-1"/>
  <p:tag name="KSO_WM_UNIT_LINE_FORE_SCHEMECOLOR_INDEX" val="5"/>
  <p:tag name="KSO_WM_UNIT_LINE_FILL_TYPE" val="2"/>
  <p:tag name="KSO_WM_UNIT_USESOURCEFORMAT_APPLY" val="0"/>
</p:tagLst>
</file>

<file path=ppt/tags/tag2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29"/>
  <p:tag name="KSO_WM_TAG_VERSION" val="1.0"/>
  <p:tag name="KSO_WM_BEAUTIFY_FLAG" val="#wm#"/>
  <p:tag name="KSO_WM_UNIT_TYPE" val="m_i"/>
  <p:tag name="KSO_WM_UNIT_INDEX" val="1_5"/>
  <p:tag name="KSO_WM_UNIT_ID" val="diagram160129_3*m_i*1_5"/>
  <p:tag name="KSO_WM_UNIT_CLEAR" val="1"/>
  <p:tag name="KSO_WM_UNIT_LAYERLEVEL" val="1_1"/>
  <p:tag name="KSO_WM_DIAGRAM_GROUP_CODE" val="m1-1"/>
  <p:tag name="KSO_WM_UNIT_TEXT_FILL_FORE_SCHEMECOLOR_INDEX" val="6"/>
  <p:tag name="KSO_WM_UNIT_TEXT_FILL_TYPE" val="1"/>
  <p:tag name="KSO_WM_UNIT_USESOURCEFORMAT_APPLY" val="0"/>
</p:tagLst>
</file>

<file path=ppt/tags/tag2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29"/>
  <p:tag name="KSO_WM_TAG_VERSION" val="1.0"/>
  <p:tag name="KSO_WM_BEAUTIFY_FLAG" val="#wm#"/>
  <p:tag name="KSO_WM_UNIT_TYPE" val="m_h_f"/>
  <p:tag name="KSO_WM_UNIT_INDEX" val="1_2_1"/>
  <p:tag name="KSO_WM_UNIT_ID" val="diagram160129_3*m_h_f*1_2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 name="KSO_WM_UNIT_USESOURCEFORMAT_APPLY" val="0"/>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29"/>
  <p:tag name="KSO_WM_TAG_VERSION" val="1.0"/>
  <p:tag name="KSO_WM_BEAUTIFY_FLAG" val="#wm#"/>
  <p:tag name="KSO_WM_UNIT_TYPE" val="m_i"/>
  <p:tag name="KSO_WM_UNIT_INDEX" val="1_6"/>
  <p:tag name="KSO_WM_UNIT_ID" val="diagram160129_3*m_i*1_6"/>
  <p:tag name="KSO_WM_UNIT_CLEAR" val="1"/>
  <p:tag name="KSO_WM_UNIT_LAYERLEVEL" val="1_1"/>
  <p:tag name="KSO_WM_DIAGRAM_GROUP_CODE" val="m1-1"/>
  <p:tag name="KSO_WM_UNIT_LINE_FORE_SCHEMECOLOR_INDEX" val="6"/>
  <p:tag name="KSO_WM_UNIT_LINE_FILL_TYPE" val="2"/>
  <p:tag name="KSO_WM_UNIT_USESOURCEFORMAT_APPLY" val="0"/>
</p:tagLst>
</file>

<file path=ppt/tags/tag2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29"/>
  <p:tag name="KSO_WM_TAG_VERSION" val="1.0"/>
  <p:tag name="KSO_WM_BEAUTIFY_FLAG" val="#wm#"/>
  <p:tag name="KSO_WM_UNIT_TYPE" val="m_i"/>
  <p:tag name="KSO_WM_UNIT_INDEX" val="1_3"/>
  <p:tag name="KSO_WM_UNIT_ID" val="diagram160129_3*m_i*1_3"/>
  <p:tag name="KSO_WM_UNIT_CLEAR" val="1"/>
  <p:tag name="KSO_WM_UNIT_LAYERLEVEL" val="1_1"/>
  <p:tag name="KSO_WM_DIAGRAM_GROUP_CODE" val="m1-1"/>
  <p:tag name="KSO_WM_UNIT_TEXT_FILL_FORE_SCHEMECOLOR_INDEX" val="6"/>
  <p:tag name="KSO_WM_UNIT_TEXT_FILL_TYPE" val="1"/>
  <p:tag name="KSO_WM_UNIT_USESOURCEFORMAT_APPLY" val="0"/>
</p:tagLst>
</file>

<file path=ppt/tags/tag2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29"/>
  <p:tag name="KSO_WM_TAG_VERSION" val="1.0"/>
  <p:tag name="KSO_WM_BEAUTIFY_FLAG" val="#wm#"/>
  <p:tag name="KSO_WM_UNIT_TYPE" val="m_h_f"/>
  <p:tag name="KSO_WM_UNIT_INDEX" val="1_3_1"/>
  <p:tag name="KSO_WM_UNIT_ID" val="diagram160129_3*m_h_f*1_3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 name="KSO_WM_UNIT_USESOURCEFORMAT_APPLY" val="0"/>
</p:tagLst>
</file>

<file path=ppt/tags/tag2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29"/>
  <p:tag name="KSO_WM_TAG_VERSION" val="1.0"/>
  <p:tag name="KSO_WM_BEAUTIFY_FLAG" val="#wm#"/>
  <p:tag name="KSO_WM_UNIT_TYPE" val="m_i"/>
  <p:tag name="KSO_WM_UNIT_INDEX" val="1_4"/>
  <p:tag name="KSO_WM_UNIT_ID" val="diagram160129_3*m_i*1_4"/>
  <p:tag name="KSO_WM_UNIT_CLEAR" val="1"/>
  <p:tag name="KSO_WM_UNIT_LAYERLEVEL" val="1_1"/>
  <p:tag name="KSO_WM_DIAGRAM_GROUP_CODE" val="m1-1"/>
  <p:tag name="KSO_WM_UNIT_LINE_FORE_SCHEMECOLOR_INDEX" val="6"/>
  <p:tag name="KSO_WM_UNIT_LINE_FILL_TYPE" val="2"/>
  <p:tag name="KSO_WM_UNIT_USESOURCEFORMAT_APPLY" val="0"/>
</p:tagLst>
</file>

<file path=ppt/tags/tag2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29"/>
  <p:tag name="KSO_WM_TAG_VERSION" val="1.0"/>
  <p:tag name="KSO_WM_BEAUTIFY_FLAG" val="#wm#"/>
  <p:tag name="KSO_WM_UNIT_TYPE" val="m_i"/>
  <p:tag name="KSO_WM_UNIT_INDEX" val="1_1"/>
  <p:tag name="KSO_WM_UNIT_ID" val="diagram160129_3*m_i*1_1"/>
  <p:tag name="KSO_WM_UNIT_CLEAR" val="1"/>
  <p:tag name="KSO_WM_UNIT_LAYERLEVEL" val="1_1"/>
  <p:tag name="KSO_WM_DIAGRAM_GROUP_CODE" val="m1-1"/>
  <p:tag name="KSO_WM_UNIT_TEXT_FILL_FORE_SCHEMECOLOR_INDEX" val="5"/>
  <p:tag name="KSO_WM_UNIT_TEXT_FILL_TYPE" val="1"/>
  <p:tag name="KSO_WM_UNIT_USESOURCEFORMAT_APPLY" val="0"/>
</p:tagLst>
</file>

<file path=ppt/tags/tag2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29"/>
  <p:tag name="KSO_WM_TAG_VERSION" val="1.0"/>
  <p:tag name="KSO_WM_BEAUTIFY_FLAG" val="#wm#"/>
  <p:tag name="KSO_WM_UNIT_TYPE" val="m_h_f"/>
  <p:tag name="KSO_WM_UNIT_INDEX" val="1_1_1"/>
  <p:tag name="KSO_WM_UNIT_ID" val="diagram160129_3*m_h_f*1_1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 name="KSO_WM_UNIT_USESOURCEFORMAT_APPLY" val="0"/>
</p:tagLst>
</file>

<file path=ppt/tags/tag2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29"/>
  <p:tag name="KSO_WM_TAG_VERSION" val="1.0"/>
  <p:tag name="KSO_WM_BEAUTIFY_FLAG" val="#wm#"/>
  <p:tag name="KSO_WM_UNIT_TYPE" val="m_i"/>
  <p:tag name="KSO_WM_UNIT_INDEX" val="1_2"/>
  <p:tag name="KSO_WM_UNIT_ID" val="diagram160129_3*m_i*1_2"/>
  <p:tag name="KSO_WM_UNIT_CLEAR" val="1"/>
  <p:tag name="KSO_WM_UNIT_LAYERLEVEL" val="1_1"/>
  <p:tag name="KSO_WM_DIAGRAM_GROUP_CODE" val="m1-1"/>
  <p:tag name="KSO_WM_UNIT_LINE_FORE_SCHEMECOLOR_INDEX" val="5"/>
  <p:tag name="KSO_WM_UNIT_LINE_FILL_TYPE" val="2"/>
  <p:tag name="KSO_WM_UNIT_USESOURCEFORMAT_APPLY" val="0"/>
</p:tagLst>
</file>

<file path=ppt/tags/tag247.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249.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47_3*i*1"/>
  <p:tag name="KSO_WM_TEMPLATE_CATEGORY" val="diagram"/>
  <p:tag name="KSO_WM_TEMPLATE_INDEX" val="160447"/>
  <p:tag name="KSO_WM_UNIT_INDEX" val="1"/>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47_3*i*6"/>
  <p:tag name="KSO_WM_TEMPLATE_CATEGORY" val="diagram"/>
  <p:tag name="KSO_WM_TEMPLATE_INDEX" val="160447"/>
  <p:tag name="KSO_WM_UNIT_INDEX" val="6"/>
</p:tagLst>
</file>

<file path=ppt/tags/tag2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47_3*i*11"/>
  <p:tag name="KSO_WM_TEMPLATE_CATEGORY" val="diagram"/>
  <p:tag name="KSO_WM_TEMPLATE_INDEX" val="160447"/>
  <p:tag name="KSO_WM_UNIT_INDEX" val="11"/>
</p:tagLst>
</file>

<file path=ppt/tags/tag2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47_3*i*16"/>
  <p:tag name="KSO_WM_TEMPLATE_CATEGORY" val="diagram"/>
  <p:tag name="KSO_WM_TEMPLATE_INDEX" val="160447"/>
  <p:tag name="KSO_WM_UNIT_INDEX" val="16"/>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i"/>
  <p:tag name="KSO_WM_UNIT_INDEX" val="1_4"/>
  <p:tag name="KSO_WM_UNIT_ID" val="258*m_i*1_4"/>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Lst>
</file>

<file path=ppt/tags/tag25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h_f"/>
  <p:tag name="KSO_WM_UNIT_INDEX" val="1_2_1"/>
  <p:tag name="KSO_WM_UNIT_ID" val="258*m_h_f*1_2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25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i"/>
  <p:tag name="KSO_WM_UNIT_INDEX" val="1_3"/>
  <p:tag name="KSO_WM_UNIT_ID" val="258*m_i*1_3"/>
  <p:tag name="KSO_WM_UNIT_CLEAR" val="1"/>
  <p:tag name="KSO_WM_UNIT_LAYERLEVEL" val="1_1"/>
  <p:tag name="KSO_WM_BEAUTIFY_FLAG" val="#wm#"/>
  <p:tag name="KSO_WM_DIAGRAM_GROUP_CODE" val="m1-1"/>
  <p:tag name="KSO_WM_UNIT_FILL_FORE_SCHEMECOLOR_INDEX" val="8"/>
  <p:tag name="KSO_WM_UNIT_FILL_TYPE" val="1"/>
  <p:tag name="KSO_WM_UNIT_TEXT_FILL_FORE_SCHEMECOLOR_INDEX" val="14"/>
  <p:tag name="KSO_WM_UNIT_TEXT_FILL_TYPE" val="1"/>
  <p:tag name="KSO_WM_UNIT_USESOURCEFORMAT_APPLY" val="0"/>
</p:tagLst>
</file>

<file path=ppt/tags/tag25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h_f"/>
  <p:tag name="KSO_WM_UNIT_INDEX" val="1_4_1"/>
  <p:tag name="KSO_WM_UNIT_ID" val="258*m_h_f*1_4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25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i"/>
  <p:tag name="KSO_WM_UNIT_INDEX" val="1_2"/>
  <p:tag name="KSO_WM_UNIT_ID" val="258*m_i*1_2"/>
  <p:tag name="KSO_WM_UNIT_CLEAR" val="1"/>
  <p:tag name="KSO_WM_UNIT_LAYERLEVEL" val="1_1"/>
  <p:tag name="KSO_WM_BEAUTIFY_FLAG" val="#wm#"/>
  <p:tag name="KSO_WM_DIAGRAM_GROUP_CODE" val="m1-1"/>
  <p:tag name="KSO_WM_UNIT_FILL_FORE_SCHEMECOLOR_INDEX" val="7"/>
  <p:tag name="KSO_WM_UNIT_FILL_TYPE" val="1"/>
  <p:tag name="KSO_WM_UNIT_TEXT_FILL_FORE_SCHEMECOLOR_INDEX" val="14"/>
  <p:tag name="KSO_WM_UNIT_TEXT_FILL_TYPE" val="1"/>
  <p:tag name="KSO_WM_UNIT_USESOURCEFORMAT_APPLY" val="0"/>
</p:tagLst>
</file>

<file path=ppt/tags/tag25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h_f"/>
  <p:tag name="KSO_WM_UNIT_INDEX" val="1_3_1"/>
  <p:tag name="KSO_WM_UNIT_ID" val="258*m_h_f*1_3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BEAUTIFY_FLAG" val="#wm#"/>
  <p:tag name="KSO_WM_UNIT_TYPE" val="i"/>
  <p:tag name="KSO_WM_UNIT_INDEX" val="7"/>
</p:tagLst>
</file>

<file path=ppt/tags/tag26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i"/>
  <p:tag name="KSO_WM_UNIT_INDEX" val="1_1"/>
  <p:tag name="KSO_WM_UNIT_ID" val="258*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26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47"/>
  <p:tag name="KSO_WM_UNIT_TYPE" val="m_h_f"/>
  <p:tag name="KSO_WM_UNIT_INDEX" val="1_1_1"/>
  <p:tag name="KSO_WM_UNIT_ID" val="258*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262.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264.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2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252"/>
  <p:tag name="KSO_WM_UNIT_TYPE" val="n_h_h_i"/>
  <p:tag name="KSO_WM_UNIT_INDEX" val="1_2_3_1"/>
  <p:tag name="KSO_WM_UNIT_ID" val="diagram160252_2*n_h_h_i*1_2_3_1"/>
  <p:tag name="KSO_WM_UNIT_LAYERLEVEL" val="1_1_1_1"/>
  <p:tag name="KSO_WM_BEAUTIFY_FLAG" val="#wm#"/>
  <p:tag name="KSO_WM_TAG_VERSION" val="1.0"/>
  <p:tag name="KSO_WM_DIAGRAM_GROUP_CODE" val="n1-1"/>
  <p:tag name="KSO_WM_UNIT_FILL_FORE_SCHEMECOLOR_INDEX" val="5"/>
  <p:tag name="KSO_WM_UNIT_FILL_TYPE" val="1"/>
  <p:tag name="KSO_WM_UNIT_TEXT_FILL_FORE_SCHEMECOLOR_INDEX" val="13"/>
  <p:tag name="KSO_WM_UNIT_TEXT_FILL_TYPE" val="1"/>
</p:tagLst>
</file>

<file path=ppt/tags/tag2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252"/>
  <p:tag name="KSO_WM_UNIT_TYPE" val="n_h_h_i"/>
  <p:tag name="KSO_WM_UNIT_INDEX" val="1_2_1_1"/>
  <p:tag name="KSO_WM_UNIT_ID" val="diagram160252_2*n_h_h_i*1_2_1_1"/>
  <p:tag name="KSO_WM_UNIT_LAYERLEVEL" val="1_1_1_1"/>
  <p:tag name="KSO_WM_BEAUTIFY_FLAG" val="#wm#"/>
  <p:tag name="KSO_WM_TAG_VERSION" val="1.0"/>
  <p:tag name="KSO_WM_DIAGRAM_GROUP_CODE" val="n1-1"/>
  <p:tag name="KSO_WM_UNIT_FILL_FORE_SCHEMECOLOR_INDEX" val="5"/>
  <p:tag name="KSO_WM_UNIT_FILL_TYPE" val="1"/>
  <p:tag name="KSO_WM_UNIT_TEXT_FILL_FORE_SCHEMECOLOR_INDEX" val="13"/>
  <p:tag name="KSO_WM_UNIT_TEXT_FILL_TYPE" val="1"/>
</p:tagLst>
</file>

<file path=ppt/tags/tag2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252"/>
  <p:tag name="KSO_WM_UNIT_TYPE" val="n_h_h_i"/>
  <p:tag name="KSO_WM_UNIT_INDEX" val="1_2_2_1"/>
  <p:tag name="KSO_WM_UNIT_ID" val="diagram160252_2*n_h_h_i*1_2_2_1"/>
  <p:tag name="KSO_WM_UNIT_LAYERLEVEL" val="1_1_1_1"/>
  <p:tag name="KSO_WM_BEAUTIFY_FLAG" val="#wm#"/>
  <p:tag name="KSO_WM_TAG_VERSION" val="1.0"/>
  <p:tag name="KSO_WM_DIAGRAM_GROUP_CODE" val="n1-1"/>
  <p:tag name="KSO_WM_UNIT_FILL_FORE_SCHEMECOLOR_INDEX" val="5"/>
  <p:tag name="KSO_WM_UNIT_FILL_TYPE" val="1"/>
  <p:tag name="KSO_WM_UNIT_TEXT_FILL_FORE_SCHEMECOLOR_INDEX" val="13"/>
  <p:tag name="KSO_WM_UNIT_TEX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252"/>
  <p:tag name="KSO_WM_UNIT_TYPE" val="n_h_a"/>
  <p:tag name="KSO_WM_UNIT_INDEX" val="1_1_1"/>
  <p:tag name="KSO_WM_UNIT_ID" val="diagram160252_2*n_h_a*1_1_1"/>
  <p:tag name="KSO_WM_UNIT_LAYERLEVEL" val="1_1_1"/>
  <p:tag name="KSO_WM_UNIT_VALUE" val="20"/>
  <p:tag name="KSO_WM_UNIT_HIGHLIGHT" val="0"/>
  <p:tag name="KSO_WM_UNIT_COMPATIBLE" val="0"/>
  <p:tag name="KSO_WM_UNIT_CLEAR" val="0"/>
  <p:tag name="KSO_WM_UNIT_PRESET_TEXT_INDEX" val="3"/>
  <p:tag name="KSO_WM_UNIT_PRESET_TEXT_LEN" val="5"/>
  <p:tag name="KSO_WM_BEAUTIFY_FLAG" val="#wm#"/>
  <p:tag name="KSO_WM_TAG_VERSION" val="1.0"/>
  <p:tag name="KSO_WM_DIAGRAM_GROUP_CODE" val="n1-1"/>
  <p:tag name="KSO_WM_UNIT_FILL_FORE_SCHEMECOLOR_INDEX" val="5"/>
  <p:tag name="KSO_WM_UNIT_FILL_TYPE" val="1"/>
  <p:tag name="KSO_WM_UNIT_TEXT_FILL_FORE_SCHEMECOLOR_INDEX" val="14"/>
  <p:tag name="KSO_WM_UNIT_TEXT_FILL_TYPE" val="1"/>
</p:tagLst>
</file>

<file path=ppt/tags/tag2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252"/>
  <p:tag name="KSO_WM_UNIT_TYPE" val="n_h_h_f"/>
  <p:tag name="KSO_WM_UNIT_INDEX" val="1_2_1_1"/>
  <p:tag name="KSO_WM_UNIT_ID" val="diagram160252_2*n_h_h_f*1_2_1_1"/>
  <p:tag name="KSO_WM_UNIT_LAYERLEVEL" val="1_1_1_1"/>
  <p:tag name="KSO_WM_UNIT_VALUE" val="30"/>
  <p:tag name="KSO_WM_UNIT_HIGHLIGHT" val="0"/>
  <p:tag name="KSO_WM_UNIT_COMPATIBLE" val="0"/>
  <p:tag name="KSO_WM_UNIT_CLEAR" val="0"/>
  <p:tag name="KSO_WM_UNIT_PRESET_TEXT_INDEX" val="4"/>
  <p:tag name="KSO_WM_UNIT_PRESET_TEXT_LEN" val="36"/>
  <p:tag name="KSO_WM_BEAUTIFY_FLAG" val="#wm#"/>
  <p:tag name="KSO_WM_TAG_VERSION" val="1.0"/>
  <p:tag name="KSO_WM_DIAGRAM_GROUP_CODE" val="n1-1"/>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BEAUTIFY_FLAG" val="#wm#"/>
  <p:tag name="KSO_WM_UNIT_TYPE" val="i"/>
  <p:tag name="KSO_WM_UNIT_INDEX" val="10"/>
</p:tagLst>
</file>

<file path=ppt/tags/tag2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252"/>
  <p:tag name="KSO_WM_UNIT_TYPE" val="n_h_h_f"/>
  <p:tag name="KSO_WM_UNIT_INDEX" val="1_2_2_1"/>
  <p:tag name="KSO_WM_UNIT_ID" val="diagram160252_2*n_h_h_f*1_2_2_1"/>
  <p:tag name="KSO_WM_UNIT_LAYERLEVEL" val="1_1_1_1"/>
  <p:tag name="KSO_WM_UNIT_VALUE" val="30"/>
  <p:tag name="KSO_WM_UNIT_HIGHLIGHT" val="0"/>
  <p:tag name="KSO_WM_UNIT_COMPATIBLE" val="0"/>
  <p:tag name="KSO_WM_UNIT_CLEAR" val="0"/>
  <p:tag name="KSO_WM_UNIT_PRESET_TEXT_INDEX" val="4"/>
  <p:tag name="KSO_WM_UNIT_PRESET_TEXT_LEN" val="36"/>
  <p:tag name="KSO_WM_BEAUTIFY_FLAG" val="#wm#"/>
  <p:tag name="KSO_WM_TAG_VERSION" val="1.0"/>
  <p:tag name="KSO_WM_DIAGRAM_GROUP_CODE" val="n1-1"/>
  <p:tag name="KSO_WM_UNIT_TEXT_FILL_FORE_SCHEMECOLOR_INDEX" val="13"/>
  <p:tag name="KSO_WM_UNIT_TEXT_FILL_TYPE" val="1"/>
</p:tagLst>
</file>

<file path=ppt/tags/tag2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252"/>
  <p:tag name="KSO_WM_UNIT_TYPE" val="n_h_h_f"/>
  <p:tag name="KSO_WM_UNIT_INDEX" val="1_2_3_1"/>
  <p:tag name="KSO_WM_UNIT_ID" val="diagram160252_2*n_h_h_f*1_2_3_1"/>
  <p:tag name="KSO_WM_UNIT_LAYERLEVEL" val="1_1_1_1"/>
  <p:tag name="KSO_WM_UNIT_VALUE" val="30"/>
  <p:tag name="KSO_WM_UNIT_HIGHLIGHT" val="0"/>
  <p:tag name="KSO_WM_UNIT_COMPATIBLE" val="0"/>
  <p:tag name="KSO_WM_UNIT_CLEAR" val="0"/>
  <p:tag name="KSO_WM_UNIT_PRESET_TEXT_INDEX" val="4"/>
  <p:tag name="KSO_WM_UNIT_PRESET_TEXT_LEN" val="36"/>
  <p:tag name="KSO_WM_BEAUTIFY_FLAG" val="#wm#"/>
  <p:tag name="KSO_WM_TAG_VERSION" val="1.0"/>
  <p:tag name="KSO_WM_DIAGRAM_GROUP_CODE" val="n1-1"/>
  <p:tag name="KSO_WM_UNIT_TEXT_FILL_FORE_SCHEMECOLOR_INDEX" val="13"/>
  <p:tag name="KSO_WM_UNIT_TEXT_FILL_TYPE" val="1"/>
</p:tagLst>
</file>

<file path=ppt/tags/tag2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3"/>
  <p:tag name="KSO_WM_UNIT_TYPE" val="n_h_f"/>
  <p:tag name="KSO_WM_UNIT_INDEX" val="1_1_1"/>
  <p:tag name="KSO_WM_UNIT_ID" val="diagram160003_5*n_h_f*1_1_1"/>
  <p:tag name="KSO_WM_UNIT_CLEAR" val="1"/>
  <p:tag name="KSO_WM_UNIT_LAYERLEVEL" val="1_1_1"/>
  <p:tag name="KSO_WM_UNIT_VALUE" val="42"/>
  <p:tag name="KSO_WM_UNIT_HIGHLIGHT" val="0"/>
  <p:tag name="KSO_WM_UNIT_COMPATIBLE" val="0"/>
  <p:tag name="KSO_WM_DIAGRAM_GROUP_CODE" val="n1-1"/>
  <p:tag name="KSO_WM_UNIT_PRESET_TEXT" val="LOREM IPSUM"/>
  <p:tag name="KSO_WM_UNIT_FILL_FORE_SCHEMECOLOR_INDEX" val="5"/>
  <p:tag name="KSO_WM_UNIT_FILL_TYPE" val="1"/>
  <p:tag name="KSO_WM_UNIT_TEXT_FILL_FORE_SCHEMECOLOR_INDEX" val="14"/>
  <p:tag name="KSO_WM_UNIT_TEXT_FILL_TYPE" val="1"/>
</p:tagLst>
</file>

<file path=ppt/tags/tag2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03_5*i*1"/>
  <p:tag name="KSO_WM_TEMPLATE_CATEGORY" val="diagram"/>
  <p:tag name="KSO_WM_TEMPLATE_INDEX" val="160003"/>
  <p:tag name="KSO_WM_UNIT_INDEX" val="1"/>
</p:tagLst>
</file>

<file path=ppt/tags/tag2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03_5*i*6"/>
  <p:tag name="KSO_WM_TEMPLATE_CATEGORY" val="diagram"/>
  <p:tag name="KSO_WM_TEMPLATE_INDEX" val="160003"/>
  <p:tag name="KSO_WM_UNIT_INDEX" val="6"/>
</p:tagLst>
</file>

<file path=ppt/tags/tag2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03_5*i*11"/>
  <p:tag name="KSO_WM_TEMPLATE_CATEGORY" val="diagram"/>
  <p:tag name="KSO_WM_TEMPLATE_INDEX" val="160003"/>
  <p:tag name="KSO_WM_UNIT_INDEX" val="11"/>
</p:tagLst>
</file>

<file path=ppt/tags/tag2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03_5*i*16"/>
  <p:tag name="KSO_WM_TEMPLATE_CATEGORY" val="diagram"/>
  <p:tag name="KSO_WM_TEMPLATE_INDEX" val="160003"/>
  <p:tag name="KSO_WM_UNIT_INDEX" val="16"/>
</p:tagLst>
</file>

<file path=ppt/tags/tag2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03_5*i*21"/>
  <p:tag name="KSO_WM_TEMPLATE_CATEGORY" val="diagram"/>
  <p:tag name="KSO_WM_TEMPLATE_INDEX" val="160003"/>
  <p:tag name="KSO_WM_UNIT_INDEX" val="21"/>
</p:tagLst>
</file>

<file path=ppt/tags/tag2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3"/>
  <p:tag name="KSO_WM_UNIT_TYPE" val="n_i"/>
  <p:tag name="KSO_WM_UNIT_INDEX" val="1_5"/>
  <p:tag name="KSO_WM_UNIT_ID" val="diagram160003_5*n_i*1_5"/>
  <p:tag name="KSO_WM_UNIT_CLEAR" val="1"/>
  <p:tag name="KSO_WM_UNIT_LAYERLEVEL" val="1_1"/>
  <p:tag name="KSO_WM_DIAGRAM_GROUP_CODE" val="n1-1"/>
  <p:tag name="KSO_WM_UNIT_FILL_FORE_SCHEMECOLOR_INDEX" val="5"/>
  <p:tag name="KSO_WM_UNIT_FILL_TYPE" val="1"/>
  <p:tag name="KSO_WM_UNIT_TEXT_FILL_FORE_SCHEMECOLOR_INDEX" val="5"/>
  <p:tag name="KSO_WM_UNIT_TEXT_FILL_TYPE" val="1"/>
</p:tagLst>
</file>

<file path=ppt/tags/tag2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3"/>
  <p:tag name="KSO_WM_UNIT_TYPE" val="n_h_f"/>
  <p:tag name="KSO_WM_UNIT_INDEX" val="1_2_5"/>
  <p:tag name="KSO_WM_UNIT_ID" val="diagram160003_5*n_h_f*1_2_5"/>
  <p:tag name="KSO_WM_UNIT_CLEAR" val="1"/>
  <p:tag name="KSO_WM_UNIT_LAYERLEVEL" val="1_1_1"/>
  <p:tag name="KSO_WM_UNIT_VALUE" val="20"/>
  <p:tag name="KSO_WM_UNIT_HIGHLIGHT" val="0"/>
  <p:tag name="KSO_WM_UNIT_COMPATIBLE" val="0"/>
  <p:tag name="KSO_WM_DIAGRAM_GROUP_CODE" val="n1-1"/>
  <p:tag name="KSO_WM_UNIT_PRESET_TEXT" val="LOREM IPSUM DOLOR SIT"/>
  <p:tag name="KSO_WM_UNIT_TEXT_FILL_FORE_SCHEMECOLOR_INDEX" val="5"/>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3"/>
  <p:tag name="KSO_WM_UNIT_TYPE" val="n_i"/>
  <p:tag name="KSO_WM_UNIT_INDEX" val="1_4"/>
  <p:tag name="KSO_WM_UNIT_ID" val="diagram160003_5*n_i*1_4"/>
  <p:tag name="KSO_WM_UNIT_CLEAR" val="1"/>
  <p:tag name="KSO_WM_UNIT_LAYERLEVEL" val="1_1"/>
  <p:tag name="KSO_WM_DIAGRAM_GROUP_CODE" val="n1-1"/>
  <p:tag name="KSO_WM_UNIT_FILL_FORE_SCHEMECOLOR_INDEX" val="5"/>
  <p:tag name="KSO_WM_UNIT_FILL_TYPE" val="1"/>
  <p:tag name="KSO_WM_UNIT_TEXT_FILL_FORE_SCHEMECOLOR_INDEX" val="5"/>
  <p:tag name="KSO_WM_UNIT_TEXT_FILL_TYPE" val="1"/>
</p:tagLst>
</file>

<file path=ppt/tags/tag2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3"/>
  <p:tag name="KSO_WM_UNIT_TYPE" val="n_h_f"/>
  <p:tag name="KSO_WM_UNIT_INDEX" val="1_2_4"/>
  <p:tag name="KSO_WM_UNIT_ID" val="diagram160003_5*n_h_f*1_2_4"/>
  <p:tag name="KSO_WM_UNIT_CLEAR" val="1"/>
  <p:tag name="KSO_WM_UNIT_LAYERLEVEL" val="1_1_1"/>
  <p:tag name="KSO_WM_UNIT_VALUE" val="18"/>
  <p:tag name="KSO_WM_UNIT_HIGHLIGHT" val="0"/>
  <p:tag name="KSO_WM_UNIT_COMPATIBLE" val="0"/>
  <p:tag name="KSO_WM_DIAGRAM_GROUP_CODE" val="n1-1"/>
  <p:tag name="KSO_WM_UNIT_PRESET_TEXT" val="LOREM IPSUM DOLOR SIT"/>
  <p:tag name="KSO_WM_UNIT_TEXT_FILL_FORE_SCHEMECOLOR_INDEX" val="5"/>
  <p:tag name="KSO_WM_UNIT_TEXT_FILL_TYPE" val="1"/>
</p:tagLst>
</file>

<file path=ppt/tags/tag2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3"/>
  <p:tag name="KSO_WM_UNIT_TYPE" val="n_i"/>
  <p:tag name="KSO_WM_UNIT_INDEX" val="1_3"/>
  <p:tag name="KSO_WM_UNIT_ID" val="diagram160003_5*n_i*1_3"/>
  <p:tag name="KSO_WM_UNIT_CLEAR" val="1"/>
  <p:tag name="KSO_WM_UNIT_LAYERLEVEL" val="1_1"/>
  <p:tag name="KSO_WM_DIAGRAM_GROUP_CODE" val="n1-1"/>
  <p:tag name="KSO_WM_UNIT_FILL_FORE_SCHEMECOLOR_INDEX" val="5"/>
  <p:tag name="KSO_WM_UNIT_FILL_TYPE" val="1"/>
  <p:tag name="KSO_WM_UNIT_TEXT_FILL_FORE_SCHEMECOLOR_INDEX" val="5"/>
  <p:tag name="KSO_WM_UNIT_TEXT_FILL_TYPE" val="1"/>
</p:tagLst>
</file>

<file path=ppt/tags/tag2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3"/>
  <p:tag name="KSO_WM_UNIT_TYPE" val="n_h_f"/>
  <p:tag name="KSO_WM_UNIT_INDEX" val="1_2_3"/>
  <p:tag name="KSO_WM_UNIT_ID" val="diagram160003_5*n_h_f*1_2_3"/>
  <p:tag name="KSO_WM_UNIT_CLEAR" val="1"/>
  <p:tag name="KSO_WM_UNIT_LAYERLEVEL" val="1_1_1"/>
  <p:tag name="KSO_WM_UNIT_VALUE" val="18"/>
  <p:tag name="KSO_WM_UNIT_HIGHLIGHT" val="0"/>
  <p:tag name="KSO_WM_UNIT_COMPATIBLE" val="0"/>
  <p:tag name="KSO_WM_DIAGRAM_GROUP_CODE" val="n1-1"/>
  <p:tag name="KSO_WM_UNIT_PRESET_TEXT" val="LOREM IPSUM DOLOR SIT"/>
  <p:tag name="KSO_WM_UNIT_TEXT_FILL_FORE_SCHEMECOLOR_INDEX" val="5"/>
  <p:tag name="KSO_WM_UNIT_TEXT_FILL_TYPE" val="1"/>
</p:tagLst>
</file>

<file path=ppt/tags/tag2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3"/>
  <p:tag name="KSO_WM_UNIT_TYPE" val="n_i"/>
  <p:tag name="KSO_WM_UNIT_INDEX" val="1_2"/>
  <p:tag name="KSO_WM_UNIT_ID" val="diagram160003_5*n_i*1_2"/>
  <p:tag name="KSO_WM_UNIT_CLEAR" val="1"/>
  <p:tag name="KSO_WM_UNIT_LAYERLEVEL" val="1_1"/>
  <p:tag name="KSO_WM_DIAGRAM_GROUP_CODE" val="n1-1"/>
  <p:tag name="KSO_WM_UNIT_FILL_FORE_SCHEMECOLOR_INDEX" val="5"/>
  <p:tag name="KSO_WM_UNIT_FILL_TYPE" val="1"/>
  <p:tag name="KSO_WM_UNIT_TEXT_FILL_FORE_SCHEMECOLOR_INDEX" val="5"/>
  <p:tag name="KSO_WM_UNIT_TEXT_FILL_TYPE" val="1"/>
</p:tagLst>
</file>

<file path=ppt/tags/tag2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3"/>
  <p:tag name="KSO_WM_UNIT_TYPE" val="n_h_f"/>
  <p:tag name="KSO_WM_UNIT_INDEX" val="1_2_2"/>
  <p:tag name="KSO_WM_UNIT_ID" val="diagram160003_5*n_h_f*1_2_2"/>
  <p:tag name="KSO_WM_UNIT_CLEAR" val="1"/>
  <p:tag name="KSO_WM_UNIT_LAYERLEVEL" val="1_1_1"/>
  <p:tag name="KSO_WM_UNIT_VALUE" val="18"/>
  <p:tag name="KSO_WM_UNIT_HIGHLIGHT" val="0"/>
  <p:tag name="KSO_WM_UNIT_COMPATIBLE" val="0"/>
  <p:tag name="KSO_WM_DIAGRAM_GROUP_CODE" val="n1-1"/>
  <p:tag name="KSO_WM_UNIT_PRESET_TEXT" val="LOREM IPSUM DOLOR SIT"/>
  <p:tag name="KSO_WM_UNIT_TEXT_FILL_FORE_SCHEMECOLOR_INDEX" val="5"/>
  <p:tag name="KSO_WM_UNIT_TEXT_FILL_TYPE" val="1"/>
</p:tagLst>
</file>

<file path=ppt/tags/tag2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3"/>
  <p:tag name="KSO_WM_UNIT_TYPE" val="n_i"/>
  <p:tag name="KSO_WM_UNIT_INDEX" val="1_1"/>
  <p:tag name="KSO_WM_UNIT_ID" val="diagram160003_5*n_i*1_1"/>
  <p:tag name="KSO_WM_UNIT_CLEAR" val="1"/>
  <p:tag name="KSO_WM_UNIT_LAYERLEVEL" val="1_1"/>
  <p:tag name="KSO_WM_DIAGRAM_GROUP_CODE" val="n1-1"/>
  <p:tag name="KSO_WM_UNIT_FILL_FORE_SCHEMECOLOR_INDEX" val="5"/>
  <p:tag name="KSO_WM_UNIT_FILL_TYPE" val="1"/>
  <p:tag name="KSO_WM_UNIT_TEXT_FILL_FORE_SCHEMECOLOR_INDEX" val="5"/>
  <p:tag name="KSO_WM_UNIT_TEXT_FILL_TYPE" val="1"/>
</p:tagLst>
</file>

<file path=ppt/tags/tag2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3"/>
  <p:tag name="KSO_WM_UNIT_TYPE" val="n_h_f"/>
  <p:tag name="KSO_WM_UNIT_INDEX" val="1_2_1"/>
  <p:tag name="KSO_WM_UNIT_ID" val="diagram160003_5*n_h_f*1_2_1"/>
  <p:tag name="KSO_WM_UNIT_CLEAR" val="1"/>
  <p:tag name="KSO_WM_UNIT_LAYERLEVEL" val="1_1_1"/>
  <p:tag name="KSO_WM_UNIT_VALUE" val="18"/>
  <p:tag name="KSO_WM_UNIT_HIGHLIGHT" val="0"/>
  <p:tag name="KSO_WM_UNIT_COMPATIBLE" val="0"/>
  <p:tag name="KSO_WM_DIAGRAM_GROUP_CODE" val="n1-1"/>
  <p:tag name="KSO_WM_UNIT_PRESET_TEXT" val="LOREM IPSUM DOLOR SIT"/>
  <p:tag name="KSO_WM_UNIT_TEXT_FILL_FORE_SCHEMECOLOR_INDEX" val="5"/>
  <p:tag name="KSO_WM_UNIT_TEXT_FILL_TYPE" val="1"/>
</p:tagLst>
</file>

<file path=ppt/tags/tag288.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2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13_3*i*0"/>
  <p:tag name="KSO_WM_TEMPLATE_CATEGORY" val="diagram"/>
  <p:tag name="KSO_WM_TEMPLATE_INDEX" val="713"/>
  <p:tag name="KSO_WM_UNIT_INDEX" val="0"/>
</p:tagLst>
</file>

<file path=ppt/tags/tag2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13_3*i*9"/>
  <p:tag name="KSO_WM_TEMPLATE_CATEGORY" val="diagram"/>
  <p:tag name="KSO_WM_TEMPLATE_INDEX" val="713"/>
  <p:tag name="KSO_WM_UNIT_INDEX" val="9"/>
</p:tagLst>
</file>

<file path=ppt/tags/tag2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13_3*i*18"/>
  <p:tag name="KSO_WM_TEMPLATE_CATEGORY" val="diagram"/>
  <p:tag name="KSO_WM_TEMPLATE_INDEX" val="713"/>
  <p:tag name="KSO_WM_UNIT_INDEX" val="18"/>
</p:tagLst>
</file>

<file path=ppt/tags/tag2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3"/>
  <p:tag name="KSO_WM_UNIT_TYPE" val="l_h_f"/>
  <p:tag name="KSO_WM_UNIT_INDEX" val="1_3_1"/>
  <p:tag name="KSO_WM_UNIT_ID" val="diagram713_3*l_h_f*1_3_1"/>
  <p:tag name="KSO_WM_UNIT_CLEAR" val="1"/>
  <p:tag name="KSO_WM_UNIT_LAYERLEVEL" val="1_1_1"/>
  <p:tag name="KSO_WM_UNIT_VALUE" val="40"/>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2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3"/>
  <p:tag name="KSO_WM_UNIT_TYPE" val="l_i"/>
  <p:tag name="KSO_WM_UNIT_INDEX" val="1_7"/>
  <p:tag name="KSO_WM_UNIT_ID" val="diagram713_3*l_i*1_7"/>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2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3"/>
  <p:tag name="KSO_WM_UNIT_TYPE" val="l_i"/>
  <p:tag name="KSO_WM_UNIT_INDEX" val="1_8"/>
  <p:tag name="KSO_WM_UNIT_ID" val="diagram713_3*l_i*1_8"/>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2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3"/>
  <p:tag name="KSO_WM_UNIT_TYPE" val="l_i"/>
  <p:tag name="KSO_WM_UNIT_INDEX" val="1_9"/>
  <p:tag name="KSO_WM_UNIT_ID" val="diagram713_3*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3"/>
  <p:tag name="KSO_WM_UNIT_TYPE" val="l_h_f"/>
  <p:tag name="KSO_WM_UNIT_INDEX" val="1_2_1"/>
  <p:tag name="KSO_WM_UNIT_ID" val="diagram713_3*l_h_f*1_2_1"/>
  <p:tag name="KSO_WM_UNIT_CLEAR" val="1"/>
  <p:tag name="KSO_WM_UNIT_LAYERLEVEL" val="1_1_1"/>
  <p:tag name="KSO_WM_UNIT_VALUE" val="40"/>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2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3"/>
  <p:tag name="KSO_WM_UNIT_TYPE" val="l_i"/>
  <p:tag name="KSO_WM_UNIT_INDEX" val="1_6"/>
  <p:tag name="KSO_WM_UNIT_ID" val="diagram713_3*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3"/>
  <p:tag name="KSO_WM_UNIT_TYPE" val="l_h_f"/>
  <p:tag name="KSO_WM_UNIT_INDEX" val="1_1_1"/>
  <p:tag name="KSO_WM_UNIT_ID" val="diagram713_3*l_h_f*1_1_1"/>
  <p:tag name="KSO_WM_UNIT_CLEAR" val="1"/>
  <p:tag name="KSO_WM_UNIT_LAYERLEVEL" val="1_1_1"/>
  <p:tag name="KSO_WM_UNIT_VALUE" val="40"/>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3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3"/>
  <p:tag name="KSO_WM_UNIT_TYPE" val="l_i"/>
  <p:tag name="KSO_WM_UNIT_INDEX" val="1_3"/>
  <p:tag name="KSO_WM_UNIT_ID" val="diagram713_3*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302.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304.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3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01_3*i*1"/>
  <p:tag name="KSO_WM_TEMPLATE_CATEGORY" val="diagram"/>
  <p:tag name="KSO_WM_TEMPLATE_INDEX" val="160001"/>
  <p:tag name="KSO_WM_UNIT_INDEX" val="1"/>
</p:tagLst>
</file>

<file path=ppt/tags/tag3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3_1"/>
  <p:tag name="KSO_WM_UNIT_ID" val="diagram160001_3*l_h_f*1_3_1"/>
  <p:tag name="KSO_WM_UNIT_CLEAR" val="1"/>
  <p:tag name="KSO_WM_UNIT_LAYERLEVEL" val="1_1_1"/>
  <p:tag name="KSO_WM_UNIT_VALUE" val="75"/>
  <p:tag name="KSO_WM_UNIT_HIGHLIGHT" val="0"/>
  <p:tag name="KSO_WM_UNIT_COMPATIBLE" val="0"/>
  <p:tag name="KSO_WM_DIAGRAM_GROUP_CODE" val="l1-1"/>
  <p:tag name="KSO_WM_UNIT_PRESET_TEXT" val="Lorem ipsum dolor sit amet, consectetur adipisicing elit."/>
  <p:tag name="KSO_WM_UNIT_TEXT_FILL_FORE_SCHEMECOLOR_INDEX" val="7"/>
  <p:tag name="KSO_WM_UNIT_TEXT_FILL_TYPE" val="1"/>
</p:tagLst>
</file>

<file path=ppt/tags/tag3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01"/>
  <p:tag name="KSO_WM_TAG_VERSION" val="1.0"/>
  <p:tag name="KSO_WM_BEAUTIFY_FLAG" val="#wm#"/>
  <p:tag name="KSO_WM_UNIT_TYPE" val="l_i"/>
  <p:tag name="KSO_WM_UNIT_INDEX" val="1_3"/>
  <p:tag name="KSO_WM_UNIT_ID" val="diagram160001_3*l_i*1_3"/>
  <p:tag name="KSO_WM_UNIT_CLEAR" val="1"/>
  <p:tag name="KSO_WM_UNIT_LAYERLEVEL" val="1_1"/>
  <p:tag name="KSO_WM_DIAGRAM_GROUP_CODE" val="l1-1"/>
  <p:tag name="KSO_WM_UNIT_FILL_FORE_SCHEMECOLOR_INDEX" val="7"/>
  <p:tag name="KSO_WM_UNIT_FILL_TYPE" val="1"/>
  <p:tag name="KSO_WM_UNIT_TEXT_FILL_FORE_SCHEMECOLOR_INDEX" val="7"/>
  <p:tag name="KSO_WM_UNIT_TEXT_FILL_TYPE" val="1"/>
</p:tagLst>
</file>

<file path=ppt/tags/tag3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2_1"/>
  <p:tag name="KSO_WM_UNIT_ID" val="diagram160001_3*l_h_f*1_2_1"/>
  <p:tag name="KSO_WM_UNIT_CLEAR" val="1"/>
  <p:tag name="KSO_WM_UNIT_LAYERLEVEL" val="1_1_1"/>
  <p:tag name="KSO_WM_UNIT_VALUE" val="75"/>
  <p:tag name="KSO_WM_UNIT_HIGHLIGHT" val="0"/>
  <p:tag name="KSO_WM_UNIT_COMPATIBLE" val="0"/>
  <p:tag name="KSO_WM_DIAGRAM_GROUP_CODE" val="l1-1"/>
  <p:tag name="KSO_WM_UNIT_PRESET_TEXT" val="Lorem ipsum dolor sit amet, consectetur adipisicing elit."/>
  <p:tag name="KSO_WM_UNIT_TEXT_FILL_FORE_SCHEMECOLOR_INDEX" val="6"/>
  <p:tag name="KSO_WM_UNIT_TEXT_FILL_TYPE" val="1"/>
</p:tagLst>
</file>

<file path=ppt/tags/tag3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01"/>
  <p:tag name="KSO_WM_TAG_VERSION" val="1.0"/>
  <p:tag name="KSO_WM_BEAUTIFY_FLAG" val="#wm#"/>
  <p:tag name="KSO_WM_UNIT_TYPE" val="l_i"/>
  <p:tag name="KSO_WM_UNIT_INDEX" val="1_2"/>
  <p:tag name="KSO_WM_UNIT_ID" val="diagram160001_3*l_i*1_2"/>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01"/>
  <p:tag name="KSO_WM_TAG_VERSION" val="1.0"/>
  <p:tag name="KSO_WM_BEAUTIFY_FLAG" val="#wm#"/>
  <p:tag name="KSO_WM_UNIT_TYPE" val="l_h_f"/>
  <p:tag name="KSO_WM_UNIT_INDEX" val="1_1_1"/>
  <p:tag name="KSO_WM_UNIT_ID" val="diagram160001_3*l_h_f*1_1_1"/>
  <p:tag name="KSO_WM_UNIT_CLEAR" val="1"/>
  <p:tag name="KSO_WM_UNIT_LAYERLEVEL" val="1_1_1"/>
  <p:tag name="KSO_WM_UNIT_VALUE" val="75"/>
  <p:tag name="KSO_WM_UNIT_HIGHLIGHT" val="0"/>
  <p:tag name="KSO_WM_UNIT_COMPATIBLE" val="0"/>
  <p:tag name="KSO_WM_DIAGRAM_GROUP_CODE" val="l1-1"/>
  <p:tag name="KSO_WM_UNIT_PRESET_TEXT" val="Lorem ipsum dolor sit amet, consectetur adipisicing elit."/>
  <p:tag name="KSO_WM_UNIT_TEXT_FILL_FORE_SCHEMECOLOR_INDEX" val="5"/>
  <p:tag name="KSO_WM_UNIT_TEXT_FILL_TYPE" val="1"/>
</p:tagLst>
</file>

<file path=ppt/tags/tag3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01"/>
  <p:tag name="KSO_WM_TAG_VERSION" val="1.0"/>
  <p:tag name="KSO_WM_BEAUTIFY_FLAG" val="#wm#"/>
  <p:tag name="KSO_WM_UNIT_TYPE" val="l_i"/>
  <p:tag name="KSO_WM_UNIT_INDEX" val="1_1"/>
  <p:tag name="KSO_WM_UNIT_ID" val="diagram160001_3*l_i*1_1"/>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Lst>
</file>

<file path=ppt/tags/tag312.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3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i"/>
  <p:tag name="KSO_WM_UNIT_INDEX" val="1_1"/>
  <p:tag name="KSO_WM_UNIT_LAYERLEVEL" val="1_1"/>
  <p:tag name="KSO_WM_UNIT_ID" val="diagram20174700_4*l_i*1_1"/>
  <p:tag name="KSO_WM_DIAGRAM_GROUP_CODE" val="l1-1"/>
  <p:tag name="KSO_WM_UNIT_FILL_FORE_SCHEMECOLOR_INDEX" val="5"/>
  <p:tag name="KSO_WM_UNIT_FILL_TYPE" val="1"/>
  <p:tag name="KSO_WM_UNIT_TEXT_FILL_FORE_SCHEMECOLOR_INDEX" val="2"/>
  <p:tag name="KSO_WM_UNIT_TEXT_FILL_TYPE" val="1"/>
</p:tagLst>
</file>

<file path=ppt/tags/tag3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i"/>
  <p:tag name="KSO_WM_UNIT_INDEX" val="1_2"/>
  <p:tag name="KSO_WM_UNIT_LAYERLEVEL" val="1_1"/>
  <p:tag name="KSO_WM_UNIT_ID" val="diagram20174700_4*l_i*1_2"/>
  <p:tag name="KSO_WM_DIAGRAM_GROUP_CODE" val="l1-1"/>
  <p:tag name="KSO_WM_UNIT_FILL_FORE_SCHEMECOLOR_INDEX" val="6"/>
  <p:tag name="KSO_WM_UNIT_FILL_TYPE" val="1"/>
  <p:tag name="KSO_WM_UNIT_TEXT_FILL_FORE_SCHEMECOLOR_INDEX" val="2"/>
  <p:tag name="KSO_WM_UNIT_TEXT_FILL_TYPE" val="1"/>
</p:tagLst>
</file>

<file path=ppt/tags/tag3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i"/>
  <p:tag name="KSO_WM_UNIT_INDEX" val="1_3"/>
  <p:tag name="KSO_WM_UNIT_LAYERLEVEL" val="1_1"/>
  <p:tag name="KSO_WM_UNIT_ID" val="diagram20174700_4*l_i*1_3"/>
  <p:tag name="KSO_WM_DIAGRAM_GROUP_CODE" val="l1-1"/>
  <p:tag name="KSO_WM_UNIT_FILL_FORE_SCHEMECOLOR_INDEX" val="7"/>
  <p:tag name="KSO_WM_UNIT_FILL_TYPE" val="1"/>
  <p:tag name="KSO_WM_UNIT_TEXT_FILL_FORE_SCHEMECOLOR_INDEX" val="2"/>
  <p:tag name="KSO_WM_UNIT_TEXT_FILL_TYPE" val="1"/>
</p:tagLst>
</file>

<file path=ppt/tags/tag3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i"/>
  <p:tag name="KSO_WM_UNIT_INDEX" val="1_4"/>
  <p:tag name="KSO_WM_UNIT_LAYERLEVEL" val="1_1"/>
  <p:tag name="KSO_WM_UNIT_ID" val="diagram20174700_4*l_i*1_4"/>
  <p:tag name="KSO_WM_DIAGRAM_GROUP_CODE" val="l1-1"/>
  <p:tag name="KSO_WM_UNIT_FILL_FORE_SCHEMECOLOR_INDEX" val="8"/>
  <p:tag name="KSO_WM_UNIT_FILL_TYPE" val="1"/>
  <p:tag name="KSO_WM_UNIT_TEXT_FILL_FORE_SCHEMECOLOR_INDEX" val="2"/>
  <p:tag name="KSO_WM_UNIT_TEXT_FILL_TYPE" val="1"/>
</p:tagLst>
</file>

<file path=ppt/tags/tag3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h_f"/>
  <p:tag name="KSO_WM_UNIT_INDEX" val="1_1_1"/>
  <p:tag name="KSO_WM_UNIT_LAYERLEVEL" val="1_1_1"/>
  <p:tag name="KSO_WM_UNIT_VALUE" val="38"/>
  <p:tag name="KSO_WM_UNIT_HIGHLIGHT" val="0"/>
  <p:tag name="KSO_WM_UNIT_COMPATIBLE" val="0"/>
  <p:tag name="KSO_WM_UNIT_CLEAR" val="0"/>
  <p:tag name="KSO_WM_UNIT_PRESET_TEXT_INDEX" val="4"/>
  <p:tag name="KSO_WM_UNIT_PRESET_TEXT_LEN" val="56"/>
  <p:tag name="KSO_WM_UNIT_ID" val="diagram20174700_4*l_h_f*1_1_1"/>
  <p:tag name="KSO_WM_DIAGRAM_GROUP_CODE" val="l1-1"/>
  <p:tag name="KSO_WM_UNIT_TEXT_FILL_FORE_SCHEMECOLOR_INDEX" val="14"/>
  <p:tag name="KSO_WM_UNIT_TEXT_FILL_TYPE" val="1"/>
</p:tagLst>
</file>

<file path=ppt/tags/tag3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h_i"/>
  <p:tag name="KSO_WM_UNIT_INDEX" val="1_1_1"/>
  <p:tag name="KSO_WM_UNIT_ID" val="diagram20174700_4*l_h_i*1_1_1"/>
  <p:tag name="KSO_WM_UNIT_LAYERLEVEL" val="1_1_1"/>
  <p:tag name="KSO_WM_DIAGRAM_GROUP_CODE" val="l1-1"/>
  <p:tag name="KSO_WM_UNIT_TEXT_FILL_FORE_SCHEMECOLOR_INDEX" val="14"/>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h_f"/>
  <p:tag name="KSO_WM_UNIT_INDEX" val="1_2_1"/>
  <p:tag name="KSO_WM_UNIT_LAYERLEVEL" val="1_1_1"/>
  <p:tag name="KSO_WM_UNIT_VALUE" val="26"/>
  <p:tag name="KSO_WM_UNIT_HIGHLIGHT" val="0"/>
  <p:tag name="KSO_WM_UNIT_COMPATIBLE" val="0"/>
  <p:tag name="KSO_WM_UNIT_CLEAR" val="0"/>
  <p:tag name="KSO_WM_UNIT_PRESET_TEXT_INDEX" val="4"/>
  <p:tag name="KSO_WM_UNIT_PRESET_TEXT_LEN" val="56"/>
  <p:tag name="KSO_WM_UNIT_ID" val="diagram20174700_4*l_h_f*1_2_1"/>
  <p:tag name="KSO_WM_DIAGRAM_GROUP_CODE" val="l1-1"/>
  <p:tag name="KSO_WM_UNIT_TEXT_FILL_FORE_SCHEMECOLOR_INDEX" val="14"/>
  <p:tag name="KSO_WM_UNIT_TEXT_FILL_TYPE" val="1"/>
</p:tagLst>
</file>

<file path=ppt/tags/tag3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h_i"/>
  <p:tag name="KSO_WM_UNIT_INDEX" val="1_2_1"/>
  <p:tag name="KSO_WM_UNIT_ID" val="diagram20174700_4*l_h_i*1_2_1"/>
  <p:tag name="KSO_WM_UNIT_LAYERLEVEL" val="1_1_1"/>
  <p:tag name="KSO_WM_DIAGRAM_GROUP_CODE" val="l1-1"/>
  <p:tag name="KSO_WM_UNIT_TEXT_FILL_FORE_SCHEMECOLOR_INDEX" val="14"/>
  <p:tag name="KSO_WM_UNIT_TEXT_FILL_TYPE" val="1"/>
</p:tagLst>
</file>

<file path=ppt/tags/tag3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h_f"/>
  <p:tag name="KSO_WM_UNIT_INDEX" val="1_3_1"/>
  <p:tag name="KSO_WM_UNIT_LAYERLEVEL" val="1_1_1"/>
  <p:tag name="KSO_WM_UNIT_VALUE" val="26"/>
  <p:tag name="KSO_WM_UNIT_HIGHLIGHT" val="0"/>
  <p:tag name="KSO_WM_UNIT_COMPATIBLE" val="0"/>
  <p:tag name="KSO_WM_UNIT_CLEAR" val="0"/>
  <p:tag name="KSO_WM_UNIT_PRESET_TEXT_INDEX" val="4"/>
  <p:tag name="KSO_WM_UNIT_PRESET_TEXT_LEN" val="56"/>
  <p:tag name="KSO_WM_UNIT_ID" val="diagram20174700_4*l_h_f*1_3_1"/>
  <p:tag name="KSO_WM_DIAGRAM_GROUP_CODE" val="l1-1"/>
  <p:tag name="KSO_WM_UNIT_TEXT_FILL_FORE_SCHEMECOLOR_INDEX" val="14"/>
  <p:tag name="KSO_WM_UNIT_TEXT_FILL_TYPE" val="1"/>
</p:tagLst>
</file>

<file path=ppt/tags/tag3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h_i"/>
  <p:tag name="KSO_WM_UNIT_INDEX" val="1_3_1"/>
  <p:tag name="KSO_WM_UNIT_ID" val="diagram20174700_4*l_h_i*1_3_1"/>
  <p:tag name="KSO_WM_UNIT_LAYERLEVEL" val="1_1_1"/>
  <p:tag name="KSO_WM_DIAGRAM_GROUP_CODE" val="l1-1"/>
  <p:tag name="KSO_WM_UNIT_TEXT_FILL_FORE_SCHEMECOLOR_INDEX" val="14"/>
  <p:tag name="KSO_WM_UNIT_TEXT_FILL_TYPE" val="1"/>
</p:tagLst>
</file>

<file path=ppt/tags/tag3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h_f"/>
  <p:tag name="KSO_WM_UNIT_INDEX" val="1_4_1"/>
  <p:tag name="KSO_WM_UNIT_LAYERLEVEL" val="1_1_1"/>
  <p:tag name="KSO_WM_UNIT_VALUE" val="36"/>
  <p:tag name="KSO_WM_UNIT_HIGHLIGHT" val="0"/>
  <p:tag name="KSO_WM_UNIT_COMPATIBLE" val="0"/>
  <p:tag name="KSO_WM_UNIT_CLEAR" val="0"/>
  <p:tag name="KSO_WM_UNIT_PRESET_TEXT_INDEX" val="4"/>
  <p:tag name="KSO_WM_UNIT_PRESET_TEXT_LEN" val="56"/>
  <p:tag name="KSO_WM_UNIT_ID" val="diagram20174700_4*l_h_f*1_4_1"/>
  <p:tag name="KSO_WM_DIAGRAM_GROUP_CODE" val="l1-1"/>
  <p:tag name="KSO_WM_UNIT_TEXT_FILL_FORE_SCHEMECOLOR_INDEX" val="14"/>
  <p:tag name="KSO_WM_UNIT_TEXT_FILL_TYPE" val="1"/>
</p:tagLst>
</file>

<file path=ppt/tags/tag3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h_i"/>
  <p:tag name="KSO_WM_UNIT_INDEX" val="1_4_1"/>
  <p:tag name="KSO_WM_UNIT_ID" val="diagram20174700_4*l_h_i*1_4_1"/>
  <p:tag name="KSO_WM_UNIT_LAYERLEVEL" val="1_1_1"/>
  <p:tag name="KSO_WM_DIAGRAM_GROUP_CODE" val="l1-1"/>
  <p:tag name="KSO_WM_UNIT_TEXT_FILL_FORE_SCHEMECOLOR_INDEX" val="14"/>
  <p:tag name="KSO_WM_UNIT_TEXT_FILL_TYPE" val="1"/>
</p:tagLst>
</file>

<file path=ppt/tags/tag326.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327.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329.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48_4*i*1"/>
  <p:tag name="KSO_WM_TEMPLATE_CATEGORY" val="diagram"/>
  <p:tag name="KSO_WM_TEMPLATE_INDEX" val="748"/>
  <p:tag name="KSO_WM_UNIT_INDEX" val="1"/>
</p:tagLst>
</file>

<file path=ppt/tags/tag3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48_4*i*8"/>
  <p:tag name="KSO_WM_TEMPLATE_CATEGORY" val="diagram"/>
  <p:tag name="KSO_WM_TEMPLATE_INDEX" val="748"/>
  <p:tag name="KSO_WM_UNIT_INDEX" val="8"/>
</p:tagLst>
</file>

<file path=ppt/tags/tag3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48_4*i*15"/>
  <p:tag name="KSO_WM_TEMPLATE_CATEGORY" val="diagram"/>
  <p:tag name="KSO_WM_TEMPLATE_INDEX" val="748"/>
  <p:tag name="KSO_WM_UNIT_INDEX" val="15"/>
</p:tagLst>
</file>

<file path=ppt/tags/tag3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48_4*i*22"/>
  <p:tag name="KSO_WM_TEMPLATE_CATEGORY" val="diagram"/>
  <p:tag name="KSO_WM_TEMPLATE_INDEX" val="748"/>
  <p:tag name="KSO_WM_UNIT_INDEX" val="22"/>
</p:tagLst>
</file>

<file path=ppt/tags/tag33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i"/>
  <p:tag name="KSO_WM_UNIT_INDEX" val="1_7"/>
  <p:tag name="KSO_WM_UNIT_ID" val="259*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6"/>
  <p:tag name="KSO_WM_UNIT_TEXT_FILL_TYPE" val="1"/>
</p:tagLst>
</file>

<file path=ppt/tags/tag33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33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f"/>
  <p:tag name="KSO_WM_UNIT_INDEX" val="1_4_1"/>
  <p:tag name="KSO_WM_UNIT_ID" val="259*l_h_f*1_4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33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i"/>
  <p:tag name="KSO_WM_UNIT_INDEX" val="1_5"/>
  <p:tag name="KSO_WM_UNIT_ID" val="259*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6"/>
  <p:tag name="KSO_WM_UNIT_TEXT_FILL_TYPE" val="1"/>
</p:tagLst>
</file>

<file path=ppt/tags/tag33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i"/>
  <p:tag name="KSO_WM_UNIT_INDEX" val="1_6"/>
  <p:tag name="KSO_WM_UNIT_ID" val="259*l_i*1_6"/>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33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f"/>
  <p:tag name="KSO_WM_UNIT_INDEX" val="1_3_1"/>
  <p:tag name="KSO_WM_UNIT_ID" val="259*l_h_f*1_3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6"/>
  <p:tag name="KSO_WM_UNIT_TEXT_FILL_TYPE" val="1"/>
</p:tagLst>
</file>

<file path=ppt/tags/tag34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i"/>
  <p:tag name="KSO_WM_UNIT_INDEX" val="1_4"/>
  <p:tag name="KSO_WM_UNIT_ID" val="259*l_i*1_4"/>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34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f"/>
  <p:tag name="KSO_WM_UNIT_INDEX" val="1_2_1"/>
  <p:tag name="KSO_WM_UNIT_ID" val="259*l_h_f*1_2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34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6"/>
  <p:tag name="KSO_WM_UNIT_TEXT_FILL_TYPE" val="1"/>
</p:tagLst>
</file>

<file path=ppt/tags/tag34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34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48"/>
  <p:tag name="KSO_WM_UNIT_TYPE" val="l_h_f"/>
  <p:tag name="KSO_WM_UNIT_INDEX" val="1_1_1"/>
  <p:tag name="KSO_WM_UNIT_ID" val="259*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Lst>
</file>

<file path=ppt/tags/tag346.xml><?xml version="1.0" encoding="utf-8"?>
<p:tagLst xmlns:a="http://schemas.openxmlformats.org/drawingml/2006/main" xmlns:r="http://schemas.openxmlformats.org/officeDocument/2006/relationships" xmlns:p="http://schemas.openxmlformats.org/presentationml/2006/main">
  <p:tag name="KSO_WM_SLIDE_ID" val="custom20200208_7"/>
  <p:tag name="KSO_WM_TEMPLATE_SUBCATEGORY" val="0"/>
  <p:tag name="KSO_WM_SLIDE_ITEM_CNT" val="0"/>
  <p:tag name="KSO_WM_SLIDE_INDEX" val="7"/>
  <p:tag name="KSO_WM_TAG_VERSION" val="1.0"/>
  <p:tag name="KSO_WM_BEAUTIFY_FLAG" val="#wm#"/>
  <p:tag name="KSO_WM_TEMPLATE_CATEGORY" val="custom"/>
  <p:tag name="KSO_WM_TEMPLATE_INDEX" val="20200208"/>
  <p:tag name="KSO_WM_SLIDE_LAYOUT" val="a_b_e"/>
  <p:tag name="KSO_WM_SLIDE_LAYOUT_CNT" val="1_1_1"/>
  <p:tag name="KSO_WM_SLIDE_TYPE" val="sectionTitle"/>
  <p:tag name="KSO_WM_SLIDE_SUBTYPE" val="pureTxt"/>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0208_3*i*2"/>
  <p:tag name="KSO_WM_TEMPLATE_CATEGORY" val="custom"/>
  <p:tag name="KSO_WM_TEMPLATE_INDEX" val="20200208"/>
  <p:tag name="KSO_WM_UNIT_LAYERLEVEL" val="1"/>
  <p:tag name="KSO_WM_TAG_VERSION" val="1.0"/>
  <p:tag name="KSO_WM_BEAUTIFY_FLAG" val="#wm#"/>
  <p:tag name="KSO_WM_DIAGRAM_GROUP_CODE" val="l1-1"/>
  <p:tag name="KSO_WM_UNIT_TYPE" val="i"/>
  <p:tag name="KSO_WM_UNIT_INDEX" val="2"/>
  <p:tag name="KSO_WM_UNIT_LINE_FORE_SCHEMECOLOR_INDEX" val="5"/>
  <p:tag name="KSO_WM_UNIT_LINE_FILL_TYPE" val="2"/>
  <p:tag name="KSO_WM_UNIT_USESOURCEFORMAT_APPLY" val="1"/>
</p:tagLst>
</file>

<file path=ppt/tags/tag348.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00208_3*a*1"/>
  <p:tag name="KSO_WM_TEMPLATE_CATEGORY" val="custom"/>
  <p:tag name="KSO_WM_TEMPLATE_INDEX" val="20200208"/>
  <p:tag name="KSO_WM_UNIT_LAYERLEVEL" val="1"/>
  <p:tag name="KSO_WM_TAG_VERSION" val="1.0"/>
  <p:tag name="KSO_WM_BEAUTIFY_FLAG" val="#wm#"/>
  <p:tag name="KSO_WM_UNIT_PRESET_TEXT" val="目 录"/>
  <p:tag name="KSO_WM_DIAGRAM_GROUP_CODE" val="l1-1"/>
  <p:tag name="KSO_WM_UNIT_TEXT_FILL_FORE_SCHEMECOLOR_INDEX" val="5"/>
  <p:tag name="KSO_WM_UNIT_TEXT_FILL_TYPE" val="1"/>
  <p:tag name="KSO_WM_UNIT_USESOURCEFORMAT_APPLY" val="1"/>
</p:tagLst>
</file>

<file path=ppt/tags/tag3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537_3*i*1"/>
  <p:tag name="KSO_WM_TEMPLATE_CATEGORY" val="diagram"/>
  <p:tag name="KSO_WM_TEMPLATE_INDEX" val="160537"/>
  <p:tag name="KSO_WM_UNIT_INDEX"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537_3*i*6"/>
  <p:tag name="KSO_WM_TEMPLATE_CATEGORY" val="diagram"/>
  <p:tag name="KSO_WM_TEMPLATE_INDEX" val="160537"/>
  <p:tag name="KSO_WM_UNIT_INDEX" val="6"/>
</p:tagLst>
</file>

<file path=ppt/tags/tag3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537_3*i*11"/>
  <p:tag name="KSO_WM_TEMPLATE_CATEGORY" val="diagram"/>
  <p:tag name="KSO_WM_TEMPLATE_INDEX" val="160537"/>
  <p:tag name="KSO_WM_UNIT_INDEX" val="11"/>
</p:tagLst>
</file>

<file path=ppt/tags/tag3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537_3*i*16"/>
  <p:tag name="KSO_WM_TEMPLATE_CATEGORY" val="diagram"/>
  <p:tag name="KSO_WM_TEMPLATE_INDEX" val="160537"/>
  <p:tag name="KSO_WM_UNIT_INDEX" val="16"/>
</p:tagLst>
</file>

<file path=ppt/tags/tag353.xml><?xml version="1.0" encoding="utf-8"?>
<p:tagLst xmlns:a="http://schemas.openxmlformats.org/drawingml/2006/main" xmlns:r="http://schemas.openxmlformats.org/officeDocument/2006/relationships"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4"/>
  <p:tag name="KSO_WM_UNIT_ID" val="258*m_i*1_4"/>
  <p:tag name="KSO_WM_UNIT_CLEAR" val="1"/>
  <p:tag name="KSO_WM_UNIT_LAYERLEVEL" val="1_1"/>
  <p:tag name="KSO_WM_BEAUTIFY_FLAG" val="#wm#"/>
  <p:tag name="KSO_WM_UNIT_FILL_FORE_SCHEMECOLOR_INDEX" val="8"/>
  <p:tag name="KSO_WM_UNIT_FILL_TYPE" val="1"/>
  <p:tag name="KSO_WM_UNIT_TEXT_FILL_FORE_SCHEMECOLOR_INDEX" val="13"/>
  <p:tag name="KSO_WM_UNIT_TEXT_FILL_TYPE" val="1"/>
</p:tagLst>
</file>

<file path=ppt/tags/tag35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7"/>
  <p:tag name="KSO_WM_UNIT_TYPE" val="m_h_f"/>
  <p:tag name="KSO_WM_UNIT_INDEX" val="1_4_1"/>
  <p:tag name="KSO_WM_UNIT_ID" val="258*m_h_f*1_4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8"/>
  <p:tag name="KSO_WM_UNIT_FILL_TYPE" val="1"/>
  <p:tag name="KSO_WM_UNIT_TEXT_FILL_FORE_SCHEMECOLOR_INDEX" val="14"/>
  <p:tag name="KSO_WM_UNIT_TEXT_FILL_TYPE" val="1"/>
</p:tagLst>
</file>

<file path=ppt/tags/tag355.xml><?xml version="1.0" encoding="utf-8"?>
<p:tagLst xmlns:a="http://schemas.openxmlformats.org/drawingml/2006/main" xmlns:r="http://schemas.openxmlformats.org/officeDocument/2006/relationships"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8*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35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7"/>
  <p:tag name="KSO_WM_UNIT_TYPE" val="m_h_f"/>
  <p:tag name="KSO_WM_UNIT_INDEX" val="1_3_1"/>
  <p:tag name="KSO_WM_UNIT_ID" val="258*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357.xml><?xml version="1.0" encoding="utf-8"?>
<p:tagLst xmlns:a="http://schemas.openxmlformats.org/drawingml/2006/main" xmlns:r="http://schemas.openxmlformats.org/officeDocument/2006/relationships"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8*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35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7"/>
  <p:tag name="KSO_WM_UNIT_TYPE" val="m_h_f"/>
  <p:tag name="KSO_WM_UNIT_INDEX" val="1_2_1"/>
  <p:tag name="KSO_WM_UNIT_ID" val="258*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359.xml><?xml version="1.0" encoding="utf-8"?>
<p:tagLst xmlns:a="http://schemas.openxmlformats.org/drawingml/2006/main" xmlns:r="http://schemas.openxmlformats.org/officeDocument/2006/relationships"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8*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7"/>
  <p:tag name="KSO_WM_UNIT_TYPE" val="m_h_f"/>
  <p:tag name="KSO_WM_UNIT_INDEX" val="1_1_1"/>
  <p:tag name="KSO_WM_UNIT_ID" val="258*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36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0"/>
  <p:tag name="KSO_WM_SLIDE_INDEX" val="1"/>
  <p:tag name="KSO_WM_SLIDE_ID" val="custom20200208_1"/>
  <p:tag name="KSO_WM_TAG_VERSION" val="1.0"/>
  <p:tag name="KSO_WM_TEMPLATE_INDEX" val="20200208"/>
  <p:tag name="KSO_WM_TEMPLATE_CATEGORY" val="custom"/>
  <p:tag name="KSO_WM_TEMPLATE_THUMBS_INDEX" val="1、8、15"/>
  <p:tag name="KSO_WM_COMBINE_RELATE_SLIDE_ID" val="background20177648_1"/>
  <p:tag name="KSO_WM_TEMPLATE_SUBCATEGORY" val="0"/>
  <p:tag name="KSO_WM_SLIDE_COVER_HASPICTURE" val="2"/>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0208"/>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0208"/>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0208"/>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0208"/>
</p:tagLst>
</file>

<file path=ppt/tags/tag9.xml><?xml version="1.0" encoding="utf-8"?>
<p:tagLst xmlns:a="http://schemas.openxmlformats.org/drawingml/2006/main" xmlns:r="http://schemas.openxmlformats.org/officeDocument/2006/relationships" xmlns:p="http://schemas.openxmlformats.org/presentationml/2006/main">
  <p:tag name="KSO_WM_TEMPLATE_SUBCATEGORY" val="0"/>
  <p:tag name="KSO_WM_TAG_VERSION" val="1.0"/>
  <p:tag name="KSO_WM_BEAUTIFY_FLAG" val="#wm#"/>
  <p:tag name="KSO_WM_TEMPLATE_CATEGORY" val="custom"/>
  <p:tag name="KSO_WM_TEMPLATE_INDEX" val="20200208"/>
  <p:tag name="KSO_WM_UNIT_SHOW_EDIT_AREA_INDICATION" val="0"/>
  <p:tag name="KSO_WM_TEMPLATE_THUMBS_INDEX" val="1、8、15"/>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TEMPLATE_SUBCATEGORY" val="0"/>
  <p:tag name="KSO_WM_TAG_VERSION" val="1.0"/>
  <p:tag name="KSO_WM_BEAUTIFY_FLAG" val="#wm#"/>
  <p:tag name="KSO_WM_TEMPLATE_CATEGORY" val="custom"/>
  <p:tag name="KSO_WM_TEMPLATE_INDEX" val="20200208"/>
  <p:tag name="KSO_WM_UNIT_SHOW_EDIT_AREA_INDICATION" val="0"/>
  <p:tag name="KSO_WM_TEMPLATE_THUMBS_INDEX" val="1、8、15"/>
</p:tagLst>
</file>

<file path=ppt/tags/tag94.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_rels/theme4.xml.rels><?xml version="1.0" encoding="UTF-8" standalone="yes"?>
<Relationships xmlns="http://schemas.openxmlformats.org/package/2006/relationships"><Relationship Id="rId1" Type="http://schemas.openxmlformats.org/officeDocument/2006/relationships/image" Target="../media/image19.png"/></Relationships>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1.1.1.1.1.New主题配色党政风">
      <a:dk1>
        <a:sysClr val="windowText" lastClr="000000"/>
      </a:dk1>
      <a:lt1>
        <a:sysClr val="window" lastClr="FFFFFF"/>
      </a:lt1>
      <a:dk2>
        <a:srgbClr val="9B0101"/>
      </a:dk2>
      <a:lt2>
        <a:srgbClr val="FCF9F2"/>
      </a:lt2>
      <a:accent1>
        <a:srgbClr val="BF0000"/>
      </a:accent1>
      <a:accent2>
        <a:srgbClr val="FFBD18"/>
      </a:accent2>
      <a:accent3>
        <a:srgbClr val="FF9618"/>
      </a:accent3>
      <a:accent4>
        <a:srgbClr val="EC571F"/>
      </a:accent4>
      <a:accent5>
        <a:srgbClr val="FFBDA4"/>
      </a:accent5>
      <a:accent6>
        <a:srgbClr val="FFBD18"/>
      </a:accent6>
      <a:hlink>
        <a:srgbClr val="4987FF"/>
      </a:hlink>
      <a:folHlink>
        <a:srgbClr val="B556DD"/>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主题​​">
  <a:themeElements>
    <a:clrScheme name="1.1.1.1.1.New主题配色党政风">
      <a:dk1>
        <a:sysClr val="windowText" lastClr="000000"/>
      </a:dk1>
      <a:lt1>
        <a:sysClr val="window" lastClr="FFFFFF"/>
      </a:lt1>
      <a:dk2>
        <a:srgbClr val="9B0101"/>
      </a:dk2>
      <a:lt2>
        <a:srgbClr val="FCF9F2"/>
      </a:lt2>
      <a:accent1>
        <a:srgbClr val="BF0000"/>
      </a:accent1>
      <a:accent2>
        <a:srgbClr val="FFBD18"/>
      </a:accent2>
      <a:accent3>
        <a:srgbClr val="FF9618"/>
      </a:accent3>
      <a:accent4>
        <a:srgbClr val="EC571F"/>
      </a:accent4>
      <a:accent5>
        <a:srgbClr val="FFBDA4"/>
      </a:accent5>
      <a:accent6>
        <a:srgbClr val="FFBD18"/>
      </a:accent6>
      <a:hlink>
        <a:srgbClr val="4987FF"/>
      </a:hlink>
      <a:folHlink>
        <a:srgbClr val="B556DD"/>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lipFill rotWithShape="1">
          <a:blip xmlns:r="http://schemas.openxmlformats.org/officeDocument/2006/relationships" r:embed="rId1"/>
          <a:stretch>
            <a:fillRect/>
          </a:stretch>
        </a:blipFill>
        <a:ln w="9525">
          <a:noFill/>
        </a:ln>
      </a:spPr>
      <a:bodyPr wrap="square">
        <a:spAutoFit/>
      </a:bodyPr>
      <a:lstStyle>
        <a:defPPr indent="508000" fontAlgn="auto">
          <a:lnSpc>
            <a:spcPct val="150000"/>
          </a:lnSpc>
          <a:defRPr sz="2000">
            <a:latin typeface="微软雅黑" panose="020B0503020204020204" pitchFamily="34" charset="-122"/>
            <a:ea typeface="微软雅黑" panose="020B0503020204020204" pitchFamily="34" charset="-122"/>
            <a:cs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2072</Words>
  <Application>Microsoft Office PowerPoint</Application>
  <PresentationFormat>自定义</PresentationFormat>
  <Paragraphs>145</Paragraphs>
  <Slides>17</Slides>
  <Notes>13</Notes>
  <HiddenSlides>0</HiddenSlides>
  <MMClips>0</MMClips>
  <ScaleCrop>false</ScaleCrop>
  <HeadingPairs>
    <vt:vector size="4" baseType="variant">
      <vt:variant>
        <vt:lpstr>主题</vt:lpstr>
      </vt:variant>
      <vt:variant>
        <vt:i4>4</vt:i4>
      </vt:variant>
      <vt:variant>
        <vt:lpstr>幻灯片标题</vt:lpstr>
      </vt:variant>
      <vt:variant>
        <vt:i4>17</vt:i4>
      </vt:variant>
    </vt:vector>
  </HeadingPairs>
  <TitlesOfParts>
    <vt:vector size="21" baseType="lpstr">
      <vt:lpstr>Office 主题</vt:lpstr>
      <vt:lpstr>1_Office 主题​​</vt:lpstr>
      <vt:lpstr>自定义设计方案</vt:lpstr>
      <vt:lpstr>2_Office 主题​​</vt:lpstr>
      <vt:lpstr>大庆精神与大庆优良传统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45</cp:revision>
  <dcterms:created xsi:type="dcterms:W3CDTF">2018-03-01T02:03:00Z</dcterms:created>
  <dcterms:modified xsi:type="dcterms:W3CDTF">2019-05-23T00:02:09Z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