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951" r:id="rId2"/>
    <p:sldMasterId id="2147483973" r:id="rId3"/>
    <p:sldMasterId id="2147483996" r:id="rId4"/>
  </p:sldMasterIdLst>
  <p:notesMasterIdLst>
    <p:notesMasterId r:id="rId30"/>
  </p:notesMasterIdLst>
  <p:sldIdLst>
    <p:sldId id="2166" r:id="rId5"/>
    <p:sldId id="2321" r:id="rId6"/>
    <p:sldId id="2257" r:id="rId7"/>
    <p:sldId id="2319" r:id="rId8"/>
    <p:sldId id="2323" r:id="rId9"/>
    <p:sldId id="2324" r:id="rId10"/>
    <p:sldId id="2267" r:id="rId11"/>
    <p:sldId id="2268" r:id="rId12"/>
    <p:sldId id="2269" r:id="rId13"/>
    <p:sldId id="2234" r:id="rId14"/>
    <p:sldId id="2325" r:id="rId15"/>
    <p:sldId id="2282" r:id="rId16"/>
    <p:sldId id="2270" r:id="rId17"/>
    <p:sldId id="2296" r:id="rId18"/>
    <p:sldId id="2290" r:id="rId19"/>
    <p:sldId id="2259" r:id="rId20"/>
    <p:sldId id="2329" r:id="rId21"/>
    <p:sldId id="2291" r:id="rId22"/>
    <p:sldId id="2295" r:id="rId23"/>
    <p:sldId id="2301" r:id="rId24"/>
    <p:sldId id="2336" r:id="rId25"/>
    <p:sldId id="2338" r:id="rId26"/>
    <p:sldId id="2337" r:id="rId27"/>
    <p:sldId id="2308" r:id="rId28"/>
    <p:sldId id="2333" r:id="rId29"/>
  </p:sldIdLst>
  <p:sldSz cx="12192000" cy="6858000"/>
  <p:notesSz cx="6858000" cy="9144000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A714C"/>
    <a:srgbClr val="731A0B"/>
    <a:srgbClr val="E6E6E6"/>
    <a:srgbClr val="FEF7E5"/>
    <a:srgbClr val="FFEFE3"/>
    <a:srgbClr val="F6EDD6"/>
    <a:srgbClr val="F7EDD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53" autoAdjust="0"/>
    <p:restoredTop sz="94805" autoAdjust="0"/>
  </p:normalViewPr>
  <p:slideViewPr>
    <p:cSldViewPr snapToGrid="0">
      <p:cViewPr varScale="1">
        <p:scale>
          <a:sx n="67" d="100"/>
          <a:sy n="67" d="100"/>
        </p:scale>
        <p:origin x="-87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2458" y="3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66D13E-6D51-4C3A-ADF6-6DA9797E316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A32BD57-BFB9-42A4-BD8F-93CA1C41666E}">
      <dgm:prSet phldrT="[文本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zh-CN" altLang="en-US" b="1" dirty="0">
              <a:solidFill>
                <a:srgbClr val="FF0000"/>
              </a:solidFill>
            </a:rPr>
            <a:t>东固平民银行</a:t>
          </a:r>
        </a:p>
      </dgm:t>
    </dgm:pt>
    <dgm:pt modelId="{CAEACBCF-D121-447D-B061-7F982FFF6910}" type="parTrans" cxnId="{4DA8268F-DB52-43C4-9B3E-D459D77DABF5}">
      <dgm:prSet/>
      <dgm:spPr/>
      <dgm:t>
        <a:bodyPr/>
        <a:lstStyle/>
        <a:p>
          <a:endParaRPr lang="zh-CN" altLang="en-US"/>
        </a:p>
      </dgm:t>
    </dgm:pt>
    <dgm:pt modelId="{FAC54FB1-F3E0-4E56-A373-1FCA30CC0DF5}" type="sibTrans" cxnId="{4DA8268F-DB52-43C4-9B3E-D459D77DABF5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zh-CN" altLang="en-US"/>
        </a:p>
      </dgm:t>
    </dgm:pt>
    <dgm:pt modelId="{0DC4FBBB-685F-4EE8-80DB-385035CC7E81}">
      <dgm:prSet phldrT="[文本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zh-CN" altLang="en-US" b="1" dirty="0">
              <a:solidFill>
                <a:srgbClr val="FF0000"/>
              </a:solidFill>
            </a:rPr>
            <a:t>赣西南银行</a:t>
          </a:r>
        </a:p>
      </dgm:t>
    </dgm:pt>
    <dgm:pt modelId="{8056FCC3-5F2F-43A4-A332-029F14EE41FD}" type="parTrans" cxnId="{0B8E4F1C-3D82-458E-83A0-E5210F518273}">
      <dgm:prSet/>
      <dgm:spPr/>
      <dgm:t>
        <a:bodyPr/>
        <a:lstStyle/>
        <a:p>
          <a:endParaRPr lang="zh-CN" altLang="en-US"/>
        </a:p>
      </dgm:t>
    </dgm:pt>
    <dgm:pt modelId="{E1E0C327-F7E5-4B49-9C34-14B68C3E9AC4}" type="sibTrans" cxnId="{0B8E4F1C-3D82-458E-83A0-E5210F518273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zh-CN" altLang="en-US"/>
        </a:p>
      </dgm:t>
    </dgm:pt>
    <dgm:pt modelId="{CADDF764-C00B-4D68-88CE-8544D2FBC651}">
      <dgm:prSet phldrT="[文本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zh-CN" altLang="en-US" b="1" dirty="0">
              <a:solidFill>
                <a:srgbClr val="FF0000"/>
              </a:solidFill>
            </a:rPr>
            <a:t>江西工农银行</a:t>
          </a:r>
        </a:p>
      </dgm:t>
    </dgm:pt>
    <dgm:pt modelId="{6265BDC0-EB34-425D-8F27-A161FB91F3FE}" type="parTrans" cxnId="{48B4FA8B-D5F1-473E-9429-93FC6ACDFA9E}">
      <dgm:prSet/>
      <dgm:spPr/>
      <dgm:t>
        <a:bodyPr/>
        <a:lstStyle/>
        <a:p>
          <a:endParaRPr lang="zh-CN" altLang="en-US"/>
        </a:p>
      </dgm:t>
    </dgm:pt>
    <dgm:pt modelId="{212744D4-617B-4A8A-BB52-63EE143EE63A}" type="sibTrans" cxnId="{48B4FA8B-D5F1-473E-9429-93FC6ACDFA9E}">
      <dgm:prSet/>
      <dgm:spPr/>
      <dgm:t>
        <a:bodyPr/>
        <a:lstStyle/>
        <a:p>
          <a:endParaRPr lang="zh-CN" altLang="en-US"/>
        </a:p>
      </dgm:t>
    </dgm:pt>
    <dgm:pt modelId="{7C74FF04-D78C-4FEF-A141-DF40D38820D6}" type="pres">
      <dgm:prSet presAssocID="{7266D13E-6D51-4C3A-ADF6-6DA9797E316A}" presName="Name0" presStyleCnt="0">
        <dgm:presLayoutVars>
          <dgm:dir/>
          <dgm:resizeHandles val="exact"/>
        </dgm:presLayoutVars>
      </dgm:prSet>
      <dgm:spPr/>
    </dgm:pt>
    <dgm:pt modelId="{C5B0FC05-5104-4D05-B074-EB60A7DA67A3}" type="pres">
      <dgm:prSet presAssocID="{4A32BD57-BFB9-42A4-BD8F-93CA1C41666E}" presName="node" presStyleLbl="node1" presStyleIdx="0" presStyleCnt="3" custScaleX="1127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FC1F2D-C1A1-43E9-8A66-4F100FBC5D57}" type="pres">
      <dgm:prSet presAssocID="{FAC54FB1-F3E0-4E56-A373-1FCA30CC0DF5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B037C8C2-38F6-4E0A-8241-66459DE3ED9D}" type="pres">
      <dgm:prSet presAssocID="{FAC54FB1-F3E0-4E56-A373-1FCA30CC0DF5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BA46614B-4C21-4000-89A2-70D26C3248EE}" type="pres">
      <dgm:prSet presAssocID="{0DC4FBBB-685F-4EE8-80DB-385035CC7E8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E2AA9C9-7199-4E5B-B600-7E7606120C81}" type="pres">
      <dgm:prSet presAssocID="{E1E0C327-F7E5-4B49-9C34-14B68C3E9AC4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B97A2E9E-ADB7-45FD-8F3B-5E44088F834C}" type="pres">
      <dgm:prSet presAssocID="{E1E0C327-F7E5-4B49-9C34-14B68C3E9AC4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2839B413-79D3-4A56-8E2B-240C184F7D08}" type="pres">
      <dgm:prSet presAssocID="{CADDF764-C00B-4D68-88CE-8544D2FBC651}" presName="node" presStyleLbl="node1" presStyleIdx="2" presStyleCnt="3" custScaleX="11548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B8E4F1C-3D82-458E-83A0-E5210F518273}" srcId="{7266D13E-6D51-4C3A-ADF6-6DA9797E316A}" destId="{0DC4FBBB-685F-4EE8-80DB-385035CC7E81}" srcOrd="1" destOrd="0" parTransId="{8056FCC3-5F2F-43A4-A332-029F14EE41FD}" sibTransId="{E1E0C327-F7E5-4B49-9C34-14B68C3E9AC4}"/>
    <dgm:cxn modelId="{930ACDB5-0201-4407-941B-6AEB7D7F9995}" type="presOf" srcId="{FAC54FB1-F3E0-4E56-A373-1FCA30CC0DF5}" destId="{F1FC1F2D-C1A1-43E9-8A66-4F100FBC5D57}" srcOrd="0" destOrd="0" presId="urn:microsoft.com/office/officeart/2005/8/layout/process1"/>
    <dgm:cxn modelId="{D9E3EA8D-0FFD-4D3B-9B62-50990B15AEB3}" type="presOf" srcId="{4A32BD57-BFB9-42A4-BD8F-93CA1C41666E}" destId="{C5B0FC05-5104-4D05-B074-EB60A7DA67A3}" srcOrd="0" destOrd="0" presId="urn:microsoft.com/office/officeart/2005/8/layout/process1"/>
    <dgm:cxn modelId="{34B9BA3B-D91F-42CB-8AEC-9519A4915AEA}" type="presOf" srcId="{CADDF764-C00B-4D68-88CE-8544D2FBC651}" destId="{2839B413-79D3-4A56-8E2B-240C184F7D08}" srcOrd="0" destOrd="0" presId="urn:microsoft.com/office/officeart/2005/8/layout/process1"/>
    <dgm:cxn modelId="{4DA8268F-DB52-43C4-9B3E-D459D77DABF5}" srcId="{7266D13E-6D51-4C3A-ADF6-6DA9797E316A}" destId="{4A32BD57-BFB9-42A4-BD8F-93CA1C41666E}" srcOrd="0" destOrd="0" parTransId="{CAEACBCF-D121-447D-B061-7F982FFF6910}" sibTransId="{FAC54FB1-F3E0-4E56-A373-1FCA30CC0DF5}"/>
    <dgm:cxn modelId="{A05B3BD3-3E19-4FF9-BC21-CE38432BF7D8}" type="presOf" srcId="{7266D13E-6D51-4C3A-ADF6-6DA9797E316A}" destId="{7C74FF04-D78C-4FEF-A141-DF40D38820D6}" srcOrd="0" destOrd="0" presId="urn:microsoft.com/office/officeart/2005/8/layout/process1"/>
    <dgm:cxn modelId="{4E7FD7A2-4169-4444-83DE-589C7EC4382E}" type="presOf" srcId="{E1E0C327-F7E5-4B49-9C34-14B68C3E9AC4}" destId="{3E2AA9C9-7199-4E5B-B600-7E7606120C81}" srcOrd="0" destOrd="0" presId="urn:microsoft.com/office/officeart/2005/8/layout/process1"/>
    <dgm:cxn modelId="{04DCB306-FDC2-4991-9537-21C557BD9AFA}" type="presOf" srcId="{FAC54FB1-F3E0-4E56-A373-1FCA30CC0DF5}" destId="{B037C8C2-38F6-4E0A-8241-66459DE3ED9D}" srcOrd="1" destOrd="0" presId="urn:microsoft.com/office/officeart/2005/8/layout/process1"/>
    <dgm:cxn modelId="{F5BC3498-3E42-4C0E-9124-2E68F9E5A806}" type="presOf" srcId="{E1E0C327-F7E5-4B49-9C34-14B68C3E9AC4}" destId="{B97A2E9E-ADB7-45FD-8F3B-5E44088F834C}" srcOrd="1" destOrd="0" presId="urn:microsoft.com/office/officeart/2005/8/layout/process1"/>
    <dgm:cxn modelId="{48B4FA8B-D5F1-473E-9429-93FC6ACDFA9E}" srcId="{7266D13E-6D51-4C3A-ADF6-6DA9797E316A}" destId="{CADDF764-C00B-4D68-88CE-8544D2FBC651}" srcOrd="2" destOrd="0" parTransId="{6265BDC0-EB34-425D-8F27-A161FB91F3FE}" sibTransId="{212744D4-617B-4A8A-BB52-63EE143EE63A}"/>
    <dgm:cxn modelId="{07AA76AC-3CA8-47B4-AD68-A0407505B284}" type="presOf" srcId="{0DC4FBBB-685F-4EE8-80DB-385035CC7E81}" destId="{BA46614B-4C21-4000-89A2-70D26C3248EE}" srcOrd="0" destOrd="0" presId="urn:microsoft.com/office/officeart/2005/8/layout/process1"/>
    <dgm:cxn modelId="{A94F8F31-C6C3-44C0-BE08-D61238C5D8C9}" type="presParOf" srcId="{7C74FF04-D78C-4FEF-A141-DF40D38820D6}" destId="{C5B0FC05-5104-4D05-B074-EB60A7DA67A3}" srcOrd="0" destOrd="0" presId="urn:microsoft.com/office/officeart/2005/8/layout/process1"/>
    <dgm:cxn modelId="{D8074D33-5CDA-4FBD-B2C4-E6840D701EC0}" type="presParOf" srcId="{7C74FF04-D78C-4FEF-A141-DF40D38820D6}" destId="{F1FC1F2D-C1A1-43E9-8A66-4F100FBC5D57}" srcOrd="1" destOrd="0" presId="urn:microsoft.com/office/officeart/2005/8/layout/process1"/>
    <dgm:cxn modelId="{B10BD35F-DED6-4D37-80BE-85FC552EDCFE}" type="presParOf" srcId="{F1FC1F2D-C1A1-43E9-8A66-4F100FBC5D57}" destId="{B037C8C2-38F6-4E0A-8241-66459DE3ED9D}" srcOrd="0" destOrd="0" presId="urn:microsoft.com/office/officeart/2005/8/layout/process1"/>
    <dgm:cxn modelId="{2E2E22DC-B0F9-49C4-8999-E10313D002BB}" type="presParOf" srcId="{7C74FF04-D78C-4FEF-A141-DF40D38820D6}" destId="{BA46614B-4C21-4000-89A2-70D26C3248EE}" srcOrd="2" destOrd="0" presId="urn:microsoft.com/office/officeart/2005/8/layout/process1"/>
    <dgm:cxn modelId="{2BE6989E-780C-40A7-B506-F1349F7EF03D}" type="presParOf" srcId="{7C74FF04-D78C-4FEF-A141-DF40D38820D6}" destId="{3E2AA9C9-7199-4E5B-B600-7E7606120C81}" srcOrd="3" destOrd="0" presId="urn:microsoft.com/office/officeart/2005/8/layout/process1"/>
    <dgm:cxn modelId="{06A81E09-C460-4BB3-9A5A-57866417E3BA}" type="presParOf" srcId="{3E2AA9C9-7199-4E5B-B600-7E7606120C81}" destId="{B97A2E9E-ADB7-45FD-8F3B-5E44088F834C}" srcOrd="0" destOrd="0" presId="urn:microsoft.com/office/officeart/2005/8/layout/process1"/>
    <dgm:cxn modelId="{0141C899-644F-43F2-836D-8923D3AE8E28}" type="presParOf" srcId="{7C74FF04-D78C-4FEF-A141-DF40D38820D6}" destId="{2839B413-79D3-4A56-8E2B-240C184F7D0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FDF315-25A4-4A66-B641-62B3AF19C4E2}" type="doc">
      <dgm:prSet loTypeId="urn:microsoft.com/office/officeart/2005/8/layout/hierarchy1" loCatId="hierarchy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1D225A5C-A45D-47F0-AB67-27E6BA22DC7B}">
      <dgm:prSet phldrT="[文本]" custT="1"/>
      <dgm:spPr/>
      <dgm:t>
        <a:bodyPr/>
        <a:lstStyle/>
        <a:p>
          <a:r>
            <a:rPr lang="zh-CN" altLang="en-US" sz="3200" dirty="0">
              <a:solidFill>
                <a:srgbClr val="FF0000"/>
              </a:solidFill>
            </a:rPr>
            <a:t>国家银行</a:t>
          </a:r>
        </a:p>
      </dgm:t>
    </dgm:pt>
    <dgm:pt modelId="{D082E7DA-515A-4348-818E-D0FC753DBAA5}" type="parTrans" cxnId="{C64FDEAF-E7C8-4440-95BC-920A8DDE60C9}">
      <dgm:prSet/>
      <dgm:spPr/>
      <dgm:t>
        <a:bodyPr/>
        <a:lstStyle/>
        <a:p>
          <a:endParaRPr lang="zh-CN" altLang="en-US"/>
        </a:p>
      </dgm:t>
    </dgm:pt>
    <dgm:pt modelId="{A707FD4B-B95B-42CB-A87F-8F3351003711}" type="sibTrans" cxnId="{C64FDEAF-E7C8-4440-95BC-920A8DDE60C9}">
      <dgm:prSet/>
      <dgm:spPr/>
      <dgm:t>
        <a:bodyPr/>
        <a:lstStyle/>
        <a:p>
          <a:endParaRPr lang="zh-CN" altLang="en-US"/>
        </a:p>
      </dgm:t>
    </dgm:pt>
    <dgm:pt modelId="{C02D9C29-6403-4B05-A661-C41E9AA3717B}">
      <dgm:prSet phldrT="[文本]" custT="1"/>
      <dgm:spPr/>
      <dgm:t>
        <a:bodyPr/>
        <a:lstStyle/>
        <a:p>
          <a:r>
            <a:rPr lang="zh-CN" altLang="en-US" sz="3200" dirty="0">
              <a:solidFill>
                <a:srgbClr val="FF0000"/>
              </a:solidFill>
            </a:rPr>
            <a:t>江西省分行</a:t>
          </a:r>
        </a:p>
      </dgm:t>
    </dgm:pt>
    <dgm:pt modelId="{8D6A7F18-2F90-45CB-BBA8-A2CAE3718CE7}" type="parTrans" cxnId="{DAA56499-E56A-4DCA-AD1E-89903253786E}">
      <dgm:prSet/>
      <dgm:spPr/>
      <dgm:t>
        <a:bodyPr/>
        <a:lstStyle/>
        <a:p>
          <a:endParaRPr lang="zh-CN" altLang="en-US"/>
        </a:p>
      </dgm:t>
    </dgm:pt>
    <dgm:pt modelId="{97D7A109-E77B-4250-B6B3-F1C21F99A37A}" type="sibTrans" cxnId="{DAA56499-E56A-4DCA-AD1E-89903253786E}">
      <dgm:prSet/>
      <dgm:spPr/>
      <dgm:t>
        <a:bodyPr/>
        <a:lstStyle/>
        <a:p>
          <a:endParaRPr lang="zh-CN" altLang="en-US"/>
        </a:p>
      </dgm:t>
    </dgm:pt>
    <dgm:pt modelId="{EB6D14E3-905B-45B1-98CE-E7FB32CB7188}">
      <dgm:prSet phldrT="[文本]" custT="1"/>
      <dgm:spPr/>
      <dgm:t>
        <a:bodyPr/>
        <a:lstStyle/>
        <a:p>
          <a:r>
            <a:rPr lang="zh-CN" altLang="en-US" sz="3200" dirty="0">
              <a:solidFill>
                <a:srgbClr val="FF0000"/>
              </a:solidFill>
            </a:rPr>
            <a:t>兴国支行</a:t>
          </a:r>
        </a:p>
      </dgm:t>
    </dgm:pt>
    <dgm:pt modelId="{708F5D1D-4CEF-4ED3-B65C-01F5F34CD421}" type="parTrans" cxnId="{1DBD7CE0-5C86-4B3A-BC13-4ADA548E8A11}">
      <dgm:prSet/>
      <dgm:spPr/>
      <dgm:t>
        <a:bodyPr/>
        <a:lstStyle/>
        <a:p>
          <a:endParaRPr lang="zh-CN" altLang="en-US"/>
        </a:p>
      </dgm:t>
    </dgm:pt>
    <dgm:pt modelId="{C815534A-426A-4B5E-8F54-9682D61690D7}" type="sibTrans" cxnId="{1DBD7CE0-5C86-4B3A-BC13-4ADA548E8A11}">
      <dgm:prSet/>
      <dgm:spPr/>
      <dgm:t>
        <a:bodyPr/>
        <a:lstStyle/>
        <a:p>
          <a:endParaRPr lang="zh-CN" altLang="en-US"/>
        </a:p>
      </dgm:t>
    </dgm:pt>
    <dgm:pt modelId="{D45DB874-D9E3-4D26-BED0-1F9198008D38}">
      <dgm:prSet phldrT="[文本]" custT="1"/>
      <dgm:spPr/>
      <dgm:t>
        <a:bodyPr/>
        <a:lstStyle/>
        <a:p>
          <a:r>
            <a:rPr lang="zh-CN" altLang="en-US" sz="3200" dirty="0">
              <a:solidFill>
                <a:srgbClr val="FF0000"/>
              </a:solidFill>
            </a:rPr>
            <a:t>胜利支行</a:t>
          </a:r>
        </a:p>
      </dgm:t>
    </dgm:pt>
    <dgm:pt modelId="{11D8C0C2-807A-41DC-8054-77ADD196445D}" type="parTrans" cxnId="{C8C8163D-1132-4DB2-A8D8-3B75EE42321A}">
      <dgm:prSet/>
      <dgm:spPr/>
      <dgm:t>
        <a:bodyPr/>
        <a:lstStyle/>
        <a:p>
          <a:endParaRPr lang="zh-CN" altLang="en-US"/>
        </a:p>
      </dgm:t>
    </dgm:pt>
    <dgm:pt modelId="{446D52D1-AB3B-43DC-8C36-554902B6E3D1}" type="sibTrans" cxnId="{C8C8163D-1132-4DB2-A8D8-3B75EE42321A}">
      <dgm:prSet/>
      <dgm:spPr/>
      <dgm:t>
        <a:bodyPr/>
        <a:lstStyle/>
        <a:p>
          <a:endParaRPr lang="zh-CN" altLang="en-US"/>
        </a:p>
      </dgm:t>
    </dgm:pt>
    <dgm:pt modelId="{3992C32E-9A62-4930-BEF5-6589CC55A455}">
      <dgm:prSet phldrT="[文本]" custT="1"/>
      <dgm:spPr/>
      <dgm:t>
        <a:bodyPr/>
        <a:lstStyle/>
        <a:p>
          <a:r>
            <a:rPr lang="zh-CN" altLang="en-US" sz="3200" dirty="0">
              <a:solidFill>
                <a:srgbClr val="FF0000"/>
              </a:solidFill>
            </a:rPr>
            <a:t>福建省分行</a:t>
          </a:r>
        </a:p>
      </dgm:t>
    </dgm:pt>
    <dgm:pt modelId="{FEFA8AB1-A514-47F2-A5CA-700036D2607C}" type="parTrans" cxnId="{798F7BC1-B934-48C7-A553-8CF76651C4B9}">
      <dgm:prSet/>
      <dgm:spPr/>
      <dgm:t>
        <a:bodyPr/>
        <a:lstStyle/>
        <a:p>
          <a:endParaRPr lang="zh-CN" altLang="en-US"/>
        </a:p>
      </dgm:t>
    </dgm:pt>
    <dgm:pt modelId="{7B56B214-1DB8-49C9-BA86-4C6953E0F674}" type="sibTrans" cxnId="{798F7BC1-B934-48C7-A553-8CF76651C4B9}">
      <dgm:prSet/>
      <dgm:spPr/>
      <dgm:t>
        <a:bodyPr/>
        <a:lstStyle/>
        <a:p>
          <a:endParaRPr lang="zh-CN" altLang="en-US"/>
        </a:p>
      </dgm:t>
    </dgm:pt>
    <dgm:pt modelId="{E13074DE-474F-4E97-AAA0-1C218EF51C7D}">
      <dgm:prSet phldrT="[文本]" custT="1"/>
      <dgm:spPr/>
      <dgm:t>
        <a:bodyPr/>
        <a:lstStyle/>
        <a:p>
          <a:r>
            <a:rPr lang="zh-CN" altLang="en-US" sz="3200" dirty="0">
              <a:solidFill>
                <a:srgbClr val="FF0000"/>
              </a:solidFill>
            </a:rPr>
            <a:t>石城支行</a:t>
          </a:r>
        </a:p>
      </dgm:t>
    </dgm:pt>
    <dgm:pt modelId="{1A4FC304-1E31-4B7E-8131-521E5702B7FA}" type="parTrans" cxnId="{39FDB61A-8D14-4912-BB70-F252A7199EB0}">
      <dgm:prSet/>
      <dgm:spPr/>
      <dgm:t>
        <a:bodyPr/>
        <a:lstStyle/>
        <a:p>
          <a:endParaRPr lang="zh-CN" altLang="en-US"/>
        </a:p>
      </dgm:t>
    </dgm:pt>
    <dgm:pt modelId="{4752BBAD-AF0D-4CD6-A343-8D6F62E49A99}" type="sibTrans" cxnId="{39FDB61A-8D14-4912-BB70-F252A7199EB0}">
      <dgm:prSet/>
      <dgm:spPr/>
      <dgm:t>
        <a:bodyPr/>
        <a:lstStyle/>
        <a:p>
          <a:endParaRPr lang="zh-CN" altLang="en-US"/>
        </a:p>
      </dgm:t>
    </dgm:pt>
    <dgm:pt modelId="{EBBF9505-AA6E-461B-A437-F2979E590089}">
      <dgm:prSet phldrT="[文本]" custT="1"/>
      <dgm:spPr/>
      <dgm:t>
        <a:bodyPr/>
        <a:lstStyle/>
        <a:p>
          <a:r>
            <a:rPr lang="zh-CN" altLang="en-US" sz="3200" dirty="0">
              <a:solidFill>
                <a:srgbClr val="FF0000"/>
              </a:solidFill>
            </a:rPr>
            <a:t>于都支行</a:t>
          </a:r>
        </a:p>
      </dgm:t>
    </dgm:pt>
    <dgm:pt modelId="{02EC00CA-1245-4577-990C-8F60803BA553}" type="parTrans" cxnId="{F727E4C2-D92B-42AA-AB04-5C38ADB1CCF8}">
      <dgm:prSet/>
      <dgm:spPr/>
      <dgm:t>
        <a:bodyPr/>
        <a:lstStyle/>
        <a:p>
          <a:endParaRPr lang="zh-CN" altLang="en-US"/>
        </a:p>
      </dgm:t>
    </dgm:pt>
    <dgm:pt modelId="{E5CF12DC-E038-4445-80FD-2C14026CE4C1}" type="sibTrans" cxnId="{F727E4C2-D92B-42AA-AB04-5C38ADB1CCF8}">
      <dgm:prSet/>
      <dgm:spPr/>
      <dgm:t>
        <a:bodyPr/>
        <a:lstStyle/>
        <a:p>
          <a:endParaRPr lang="zh-CN" altLang="en-US"/>
        </a:p>
      </dgm:t>
    </dgm:pt>
    <dgm:pt modelId="{5C30F0D7-8582-4CCA-BBD2-3A9161221D12}">
      <dgm:prSet phldrT="[文本]" custT="1"/>
      <dgm:spPr/>
      <dgm:t>
        <a:bodyPr/>
        <a:lstStyle/>
        <a:p>
          <a:r>
            <a:rPr lang="zh-CN" altLang="en-US" sz="3200" dirty="0">
              <a:solidFill>
                <a:srgbClr val="FF0000"/>
              </a:solidFill>
            </a:rPr>
            <a:t>瑞金支行</a:t>
          </a:r>
        </a:p>
      </dgm:t>
    </dgm:pt>
    <dgm:pt modelId="{8F1AF095-5851-4E98-B6AC-BD0D267769E4}" type="parTrans" cxnId="{BC7F8575-4458-49A1-87AA-15DDB812BFB3}">
      <dgm:prSet/>
      <dgm:spPr/>
      <dgm:t>
        <a:bodyPr/>
        <a:lstStyle/>
        <a:p>
          <a:endParaRPr lang="zh-CN" altLang="en-US"/>
        </a:p>
      </dgm:t>
    </dgm:pt>
    <dgm:pt modelId="{B4B3C50E-1A9A-432F-B227-BF34298E53B9}" type="sibTrans" cxnId="{BC7F8575-4458-49A1-87AA-15DDB812BFB3}">
      <dgm:prSet/>
      <dgm:spPr/>
      <dgm:t>
        <a:bodyPr/>
        <a:lstStyle/>
        <a:p>
          <a:endParaRPr lang="zh-CN" altLang="en-US"/>
        </a:p>
      </dgm:t>
    </dgm:pt>
    <dgm:pt modelId="{B26A3AF5-6C0A-4E43-A5F3-CC0712ADCB1E}" type="pres">
      <dgm:prSet presAssocID="{B2FDF315-25A4-4A66-B641-62B3AF19C4E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B56E9E9A-4C0E-4C30-9895-737754F0D2C6}" type="pres">
      <dgm:prSet presAssocID="{1D225A5C-A45D-47F0-AB67-27E6BA22DC7B}" presName="hierRoot1" presStyleCnt="0"/>
      <dgm:spPr/>
    </dgm:pt>
    <dgm:pt modelId="{0412389F-2C6C-4D6F-862D-5077A504601B}" type="pres">
      <dgm:prSet presAssocID="{1D225A5C-A45D-47F0-AB67-27E6BA22DC7B}" presName="composite" presStyleCnt="0"/>
      <dgm:spPr/>
    </dgm:pt>
    <dgm:pt modelId="{003539BA-30B9-4227-A45E-E93AE7E3FC65}" type="pres">
      <dgm:prSet presAssocID="{1D225A5C-A45D-47F0-AB67-27E6BA22DC7B}" presName="background" presStyleLbl="node0" presStyleIdx="0" presStyleCnt="1"/>
      <dgm:spPr/>
    </dgm:pt>
    <dgm:pt modelId="{A2C2D49B-AB6B-42E8-ABC2-F02365711843}" type="pres">
      <dgm:prSet presAssocID="{1D225A5C-A45D-47F0-AB67-27E6BA22DC7B}" presName="text" presStyleLbl="fgAcc0" presStyleIdx="0" presStyleCnt="1" custScaleX="13224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5707BD8-5A2B-4BF1-9737-5C297023A5B7}" type="pres">
      <dgm:prSet presAssocID="{1D225A5C-A45D-47F0-AB67-27E6BA22DC7B}" presName="hierChild2" presStyleCnt="0"/>
      <dgm:spPr/>
    </dgm:pt>
    <dgm:pt modelId="{15DB67AA-22B0-44AD-87DD-20FFBA175C61}" type="pres">
      <dgm:prSet presAssocID="{8D6A7F18-2F90-45CB-BBA8-A2CAE3718CE7}" presName="Name10" presStyleLbl="parChTrans1D2" presStyleIdx="0" presStyleCnt="2"/>
      <dgm:spPr/>
      <dgm:t>
        <a:bodyPr/>
        <a:lstStyle/>
        <a:p>
          <a:endParaRPr lang="zh-CN" altLang="en-US"/>
        </a:p>
      </dgm:t>
    </dgm:pt>
    <dgm:pt modelId="{7F47706F-BB7F-42A9-9A00-7A458D2B476D}" type="pres">
      <dgm:prSet presAssocID="{C02D9C29-6403-4B05-A661-C41E9AA3717B}" presName="hierRoot2" presStyleCnt="0"/>
      <dgm:spPr/>
    </dgm:pt>
    <dgm:pt modelId="{3874A112-EBFF-471E-8327-1C0681664F63}" type="pres">
      <dgm:prSet presAssocID="{C02D9C29-6403-4B05-A661-C41E9AA3717B}" presName="composite2" presStyleCnt="0"/>
      <dgm:spPr/>
    </dgm:pt>
    <dgm:pt modelId="{4EAECF7D-226B-4D9F-B605-3AAA71602AC1}" type="pres">
      <dgm:prSet presAssocID="{C02D9C29-6403-4B05-A661-C41E9AA3717B}" presName="background2" presStyleLbl="node2" presStyleIdx="0" presStyleCnt="2"/>
      <dgm:spPr/>
    </dgm:pt>
    <dgm:pt modelId="{2482A190-BAD1-4BB0-8E21-D8000256D6F8}" type="pres">
      <dgm:prSet presAssocID="{C02D9C29-6403-4B05-A661-C41E9AA3717B}" presName="text2" presStyleLbl="fgAcc2" presStyleIdx="0" presStyleCnt="2" custScaleX="16499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BE49B6F-E4B6-4E5E-A015-D71BB13A163E}" type="pres">
      <dgm:prSet presAssocID="{C02D9C29-6403-4B05-A661-C41E9AA3717B}" presName="hierChild3" presStyleCnt="0"/>
      <dgm:spPr/>
    </dgm:pt>
    <dgm:pt modelId="{81B71875-AABB-4E08-9004-917F3476A6DD}" type="pres">
      <dgm:prSet presAssocID="{708F5D1D-4CEF-4ED3-B65C-01F5F34CD421}" presName="Name17" presStyleLbl="parChTrans1D3" presStyleIdx="0" presStyleCnt="5"/>
      <dgm:spPr/>
      <dgm:t>
        <a:bodyPr/>
        <a:lstStyle/>
        <a:p>
          <a:endParaRPr lang="zh-CN" altLang="en-US"/>
        </a:p>
      </dgm:t>
    </dgm:pt>
    <dgm:pt modelId="{8239C2D0-FEF4-4384-9F55-F3C3B5AC36EE}" type="pres">
      <dgm:prSet presAssocID="{EB6D14E3-905B-45B1-98CE-E7FB32CB7188}" presName="hierRoot3" presStyleCnt="0"/>
      <dgm:spPr/>
    </dgm:pt>
    <dgm:pt modelId="{1B416318-FC3D-4EBD-A525-4DCFFD51E646}" type="pres">
      <dgm:prSet presAssocID="{EB6D14E3-905B-45B1-98CE-E7FB32CB7188}" presName="composite3" presStyleCnt="0"/>
      <dgm:spPr/>
    </dgm:pt>
    <dgm:pt modelId="{429C976C-AF36-4428-AD24-16EF67A2FF24}" type="pres">
      <dgm:prSet presAssocID="{EB6D14E3-905B-45B1-98CE-E7FB32CB7188}" presName="background3" presStyleLbl="node3" presStyleIdx="0" presStyleCnt="5"/>
      <dgm:spPr/>
    </dgm:pt>
    <dgm:pt modelId="{75A3DFB1-991E-4421-ADB3-E1F28DCEBE4A}" type="pres">
      <dgm:prSet presAssocID="{EB6D14E3-905B-45B1-98CE-E7FB32CB7188}" presName="text3" presStyleLbl="fgAcc3" presStyleIdx="0" presStyleCnt="5" custScaleX="7754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ABF0AD9-608B-4BAA-8466-CAF666927D8C}" type="pres">
      <dgm:prSet presAssocID="{EB6D14E3-905B-45B1-98CE-E7FB32CB7188}" presName="hierChild4" presStyleCnt="0"/>
      <dgm:spPr/>
    </dgm:pt>
    <dgm:pt modelId="{9729F030-8A0F-4397-95B0-B20E00EC21E5}" type="pres">
      <dgm:prSet presAssocID="{1A4FC304-1E31-4B7E-8131-521E5702B7FA}" presName="Name17" presStyleLbl="parChTrans1D3" presStyleIdx="1" presStyleCnt="5"/>
      <dgm:spPr/>
      <dgm:t>
        <a:bodyPr/>
        <a:lstStyle/>
        <a:p>
          <a:endParaRPr lang="zh-CN" altLang="en-US"/>
        </a:p>
      </dgm:t>
    </dgm:pt>
    <dgm:pt modelId="{202AF9B6-C56F-47EE-BE49-D6C4CE5DF246}" type="pres">
      <dgm:prSet presAssocID="{E13074DE-474F-4E97-AAA0-1C218EF51C7D}" presName="hierRoot3" presStyleCnt="0"/>
      <dgm:spPr/>
    </dgm:pt>
    <dgm:pt modelId="{B171382F-4165-4DE4-AF1D-2D52E08AE61E}" type="pres">
      <dgm:prSet presAssocID="{E13074DE-474F-4E97-AAA0-1C218EF51C7D}" presName="composite3" presStyleCnt="0"/>
      <dgm:spPr/>
    </dgm:pt>
    <dgm:pt modelId="{AC32638B-96BB-46EA-92B4-52A3837E7E67}" type="pres">
      <dgm:prSet presAssocID="{E13074DE-474F-4E97-AAA0-1C218EF51C7D}" presName="background3" presStyleLbl="node3" presStyleIdx="1" presStyleCnt="5"/>
      <dgm:spPr/>
    </dgm:pt>
    <dgm:pt modelId="{FDE4C17F-A3F9-403B-A114-EAD254F1B9AC}" type="pres">
      <dgm:prSet presAssocID="{E13074DE-474F-4E97-AAA0-1C218EF51C7D}" presName="text3" presStyleLbl="fgAcc3" presStyleIdx="1" presStyleCnt="5" custScaleX="8150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0022D07-FF85-4AFB-97E7-89CB8A5CA5EB}" type="pres">
      <dgm:prSet presAssocID="{E13074DE-474F-4E97-AAA0-1C218EF51C7D}" presName="hierChild4" presStyleCnt="0"/>
      <dgm:spPr/>
    </dgm:pt>
    <dgm:pt modelId="{CE1C3847-6995-4684-A145-7BF2DC45967B}" type="pres">
      <dgm:prSet presAssocID="{02EC00CA-1245-4577-990C-8F60803BA553}" presName="Name17" presStyleLbl="parChTrans1D3" presStyleIdx="2" presStyleCnt="5"/>
      <dgm:spPr/>
      <dgm:t>
        <a:bodyPr/>
        <a:lstStyle/>
        <a:p>
          <a:endParaRPr lang="zh-CN" altLang="en-US"/>
        </a:p>
      </dgm:t>
    </dgm:pt>
    <dgm:pt modelId="{5EF349FA-CD57-4B63-B2E7-3D5A34D7191E}" type="pres">
      <dgm:prSet presAssocID="{EBBF9505-AA6E-461B-A437-F2979E590089}" presName="hierRoot3" presStyleCnt="0"/>
      <dgm:spPr/>
    </dgm:pt>
    <dgm:pt modelId="{FD065209-0516-4934-B1B9-9D4ABD06D88C}" type="pres">
      <dgm:prSet presAssocID="{EBBF9505-AA6E-461B-A437-F2979E590089}" presName="composite3" presStyleCnt="0"/>
      <dgm:spPr/>
    </dgm:pt>
    <dgm:pt modelId="{3A4C21EB-8C2A-49A8-81D3-534D2B5749F7}" type="pres">
      <dgm:prSet presAssocID="{EBBF9505-AA6E-461B-A437-F2979E590089}" presName="background3" presStyleLbl="node3" presStyleIdx="2" presStyleCnt="5"/>
      <dgm:spPr/>
    </dgm:pt>
    <dgm:pt modelId="{0E56A49F-9506-438A-B590-DB92F83855E2}" type="pres">
      <dgm:prSet presAssocID="{EBBF9505-AA6E-461B-A437-F2979E590089}" presName="text3" presStyleLbl="fgAcc3" presStyleIdx="2" presStyleCnt="5" custScaleX="8102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95B4202-07FD-4325-BF77-7538311F6173}" type="pres">
      <dgm:prSet presAssocID="{EBBF9505-AA6E-461B-A437-F2979E590089}" presName="hierChild4" presStyleCnt="0"/>
      <dgm:spPr/>
    </dgm:pt>
    <dgm:pt modelId="{DB3FE356-7201-40F7-A4D2-0062720D56AB}" type="pres">
      <dgm:prSet presAssocID="{11D8C0C2-807A-41DC-8054-77ADD196445D}" presName="Name17" presStyleLbl="parChTrans1D3" presStyleIdx="3" presStyleCnt="5"/>
      <dgm:spPr/>
      <dgm:t>
        <a:bodyPr/>
        <a:lstStyle/>
        <a:p>
          <a:endParaRPr lang="zh-CN" altLang="en-US"/>
        </a:p>
      </dgm:t>
    </dgm:pt>
    <dgm:pt modelId="{185E1975-CDD3-40DB-A834-8BBD689E01CE}" type="pres">
      <dgm:prSet presAssocID="{D45DB874-D9E3-4D26-BED0-1F9198008D38}" presName="hierRoot3" presStyleCnt="0"/>
      <dgm:spPr/>
    </dgm:pt>
    <dgm:pt modelId="{BE62F8AB-AE04-48EB-BF14-E1C194B4FDD8}" type="pres">
      <dgm:prSet presAssocID="{D45DB874-D9E3-4D26-BED0-1F9198008D38}" presName="composite3" presStyleCnt="0"/>
      <dgm:spPr/>
    </dgm:pt>
    <dgm:pt modelId="{201E4294-9228-411A-B82A-6C99E5ED14CA}" type="pres">
      <dgm:prSet presAssocID="{D45DB874-D9E3-4D26-BED0-1F9198008D38}" presName="background3" presStyleLbl="node3" presStyleIdx="3" presStyleCnt="5"/>
      <dgm:spPr/>
    </dgm:pt>
    <dgm:pt modelId="{A42009A4-3C98-4EBB-85A4-67026E53CDD4}" type="pres">
      <dgm:prSet presAssocID="{D45DB874-D9E3-4D26-BED0-1F9198008D38}" presName="text3" presStyleLbl="fgAcc3" presStyleIdx="3" presStyleCnt="5" custScaleX="8277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1D58E02-FEAA-45FD-9AF1-A20B6CB1EFEE}" type="pres">
      <dgm:prSet presAssocID="{D45DB874-D9E3-4D26-BED0-1F9198008D38}" presName="hierChild4" presStyleCnt="0"/>
      <dgm:spPr/>
    </dgm:pt>
    <dgm:pt modelId="{9D0F24A4-EC79-460F-917A-90C92C456E2E}" type="pres">
      <dgm:prSet presAssocID="{8F1AF095-5851-4E98-B6AC-BD0D267769E4}" presName="Name17" presStyleLbl="parChTrans1D3" presStyleIdx="4" presStyleCnt="5"/>
      <dgm:spPr/>
      <dgm:t>
        <a:bodyPr/>
        <a:lstStyle/>
        <a:p>
          <a:endParaRPr lang="zh-CN" altLang="en-US"/>
        </a:p>
      </dgm:t>
    </dgm:pt>
    <dgm:pt modelId="{277DFF0B-916E-4098-95D4-9F3E43361469}" type="pres">
      <dgm:prSet presAssocID="{5C30F0D7-8582-4CCA-BBD2-3A9161221D12}" presName="hierRoot3" presStyleCnt="0"/>
      <dgm:spPr/>
    </dgm:pt>
    <dgm:pt modelId="{4662C2C3-DEF7-454E-81EA-B2DBC6CD745F}" type="pres">
      <dgm:prSet presAssocID="{5C30F0D7-8582-4CCA-BBD2-3A9161221D12}" presName="composite3" presStyleCnt="0"/>
      <dgm:spPr/>
    </dgm:pt>
    <dgm:pt modelId="{90ABBE47-BB94-43B0-8A61-E6FE8CDBADDB}" type="pres">
      <dgm:prSet presAssocID="{5C30F0D7-8582-4CCA-BBD2-3A9161221D12}" presName="background3" presStyleLbl="node3" presStyleIdx="4" presStyleCnt="5"/>
      <dgm:spPr/>
    </dgm:pt>
    <dgm:pt modelId="{AF13364D-3424-4A53-B2EB-2F27E5CAEF5D}" type="pres">
      <dgm:prSet presAssocID="{5C30F0D7-8582-4CCA-BBD2-3A9161221D12}" presName="text3" presStyleLbl="fgAcc3" presStyleIdx="4" presStyleCnt="5" custScaleX="7625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6AB96FD-B1FF-4447-91EB-716D240A21BB}" type="pres">
      <dgm:prSet presAssocID="{5C30F0D7-8582-4CCA-BBD2-3A9161221D12}" presName="hierChild4" presStyleCnt="0"/>
      <dgm:spPr/>
    </dgm:pt>
    <dgm:pt modelId="{FBE4EB31-D12C-48DC-AC51-F472815719E6}" type="pres">
      <dgm:prSet presAssocID="{FEFA8AB1-A514-47F2-A5CA-700036D2607C}" presName="Name10" presStyleLbl="parChTrans1D2" presStyleIdx="1" presStyleCnt="2"/>
      <dgm:spPr/>
      <dgm:t>
        <a:bodyPr/>
        <a:lstStyle/>
        <a:p>
          <a:endParaRPr lang="zh-CN" altLang="en-US"/>
        </a:p>
      </dgm:t>
    </dgm:pt>
    <dgm:pt modelId="{76B3B9E8-6B3C-42F0-9C6E-C540F9C2BF61}" type="pres">
      <dgm:prSet presAssocID="{3992C32E-9A62-4930-BEF5-6589CC55A455}" presName="hierRoot2" presStyleCnt="0"/>
      <dgm:spPr/>
    </dgm:pt>
    <dgm:pt modelId="{A10B031E-932B-47D1-B7D7-EB0DB64A7584}" type="pres">
      <dgm:prSet presAssocID="{3992C32E-9A62-4930-BEF5-6589CC55A455}" presName="composite2" presStyleCnt="0"/>
      <dgm:spPr/>
    </dgm:pt>
    <dgm:pt modelId="{A38A5123-C501-4281-B5C3-9BBBC0878F48}" type="pres">
      <dgm:prSet presAssocID="{3992C32E-9A62-4930-BEF5-6589CC55A455}" presName="background2" presStyleLbl="node2" presStyleIdx="1" presStyleCnt="2"/>
      <dgm:spPr/>
    </dgm:pt>
    <dgm:pt modelId="{7CE821A3-45D0-4964-A346-1D1DC1B50EEE}" type="pres">
      <dgm:prSet presAssocID="{3992C32E-9A62-4930-BEF5-6589CC55A455}" presName="text2" presStyleLbl="fgAcc2" presStyleIdx="1" presStyleCnt="2" custScaleX="15861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43E2BBC-F3CE-4954-BB60-3037614583B7}" type="pres">
      <dgm:prSet presAssocID="{3992C32E-9A62-4930-BEF5-6589CC55A455}" presName="hierChild3" presStyleCnt="0"/>
      <dgm:spPr/>
    </dgm:pt>
  </dgm:ptLst>
  <dgm:cxnLst>
    <dgm:cxn modelId="{E82F5F79-AE84-411B-9CF7-B715CD0DF352}" type="presOf" srcId="{C02D9C29-6403-4B05-A661-C41E9AA3717B}" destId="{2482A190-BAD1-4BB0-8E21-D8000256D6F8}" srcOrd="0" destOrd="0" presId="urn:microsoft.com/office/officeart/2005/8/layout/hierarchy1"/>
    <dgm:cxn modelId="{798F7BC1-B934-48C7-A553-8CF76651C4B9}" srcId="{1D225A5C-A45D-47F0-AB67-27E6BA22DC7B}" destId="{3992C32E-9A62-4930-BEF5-6589CC55A455}" srcOrd="1" destOrd="0" parTransId="{FEFA8AB1-A514-47F2-A5CA-700036D2607C}" sibTransId="{7B56B214-1DB8-49C9-BA86-4C6953E0F674}"/>
    <dgm:cxn modelId="{39FDB61A-8D14-4912-BB70-F252A7199EB0}" srcId="{C02D9C29-6403-4B05-A661-C41E9AA3717B}" destId="{E13074DE-474F-4E97-AAA0-1C218EF51C7D}" srcOrd="1" destOrd="0" parTransId="{1A4FC304-1E31-4B7E-8131-521E5702B7FA}" sibTransId="{4752BBAD-AF0D-4CD6-A343-8D6F62E49A99}"/>
    <dgm:cxn modelId="{F366206D-2D02-4D3D-B790-57E2A32B0FD5}" type="presOf" srcId="{EB6D14E3-905B-45B1-98CE-E7FB32CB7188}" destId="{75A3DFB1-991E-4421-ADB3-E1F28DCEBE4A}" srcOrd="0" destOrd="0" presId="urn:microsoft.com/office/officeart/2005/8/layout/hierarchy1"/>
    <dgm:cxn modelId="{1DBD7CE0-5C86-4B3A-BC13-4ADA548E8A11}" srcId="{C02D9C29-6403-4B05-A661-C41E9AA3717B}" destId="{EB6D14E3-905B-45B1-98CE-E7FB32CB7188}" srcOrd="0" destOrd="0" parTransId="{708F5D1D-4CEF-4ED3-B65C-01F5F34CD421}" sibTransId="{C815534A-426A-4B5E-8F54-9682D61690D7}"/>
    <dgm:cxn modelId="{F9C475CE-C495-47F3-96F4-7D07CDB8B598}" type="presOf" srcId="{11D8C0C2-807A-41DC-8054-77ADD196445D}" destId="{DB3FE356-7201-40F7-A4D2-0062720D56AB}" srcOrd="0" destOrd="0" presId="urn:microsoft.com/office/officeart/2005/8/layout/hierarchy1"/>
    <dgm:cxn modelId="{E283FDE2-0A54-439B-970D-672A0DE96CC1}" type="presOf" srcId="{1D225A5C-A45D-47F0-AB67-27E6BA22DC7B}" destId="{A2C2D49B-AB6B-42E8-ABC2-F02365711843}" srcOrd="0" destOrd="0" presId="urn:microsoft.com/office/officeart/2005/8/layout/hierarchy1"/>
    <dgm:cxn modelId="{183E0D0A-DDDD-4703-B54C-E9984ECF60DC}" type="presOf" srcId="{B2FDF315-25A4-4A66-B641-62B3AF19C4E2}" destId="{B26A3AF5-6C0A-4E43-A5F3-CC0712ADCB1E}" srcOrd="0" destOrd="0" presId="urn:microsoft.com/office/officeart/2005/8/layout/hierarchy1"/>
    <dgm:cxn modelId="{5A1ED05C-081A-41AF-8114-97733F0487DC}" type="presOf" srcId="{708F5D1D-4CEF-4ED3-B65C-01F5F34CD421}" destId="{81B71875-AABB-4E08-9004-917F3476A6DD}" srcOrd="0" destOrd="0" presId="urn:microsoft.com/office/officeart/2005/8/layout/hierarchy1"/>
    <dgm:cxn modelId="{DAA56499-E56A-4DCA-AD1E-89903253786E}" srcId="{1D225A5C-A45D-47F0-AB67-27E6BA22DC7B}" destId="{C02D9C29-6403-4B05-A661-C41E9AA3717B}" srcOrd="0" destOrd="0" parTransId="{8D6A7F18-2F90-45CB-BBA8-A2CAE3718CE7}" sibTransId="{97D7A109-E77B-4250-B6B3-F1C21F99A37A}"/>
    <dgm:cxn modelId="{645352A8-A3F4-49BC-AE64-C0EF1B05C5F9}" type="presOf" srcId="{8F1AF095-5851-4E98-B6AC-BD0D267769E4}" destId="{9D0F24A4-EC79-460F-917A-90C92C456E2E}" srcOrd="0" destOrd="0" presId="urn:microsoft.com/office/officeart/2005/8/layout/hierarchy1"/>
    <dgm:cxn modelId="{0571CDD0-1628-4EFC-8FC4-5D8DCB5D0774}" type="presOf" srcId="{E13074DE-474F-4E97-AAA0-1C218EF51C7D}" destId="{FDE4C17F-A3F9-403B-A114-EAD254F1B9AC}" srcOrd="0" destOrd="0" presId="urn:microsoft.com/office/officeart/2005/8/layout/hierarchy1"/>
    <dgm:cxn modelId="{A0F62A7F-9081-44E3-BD45-1DCD58280B3E}" type="presOf" srcId="{1A4FC304-1E31-4B7E-8131-521E5702B7FA}" destId="{9729F030-8A0F-4397-95B0-B20E00EC21E5}" srcOrd="0" destOrd="0" presId="urn:microsoft.com/office/officeart/2005/8/layout/hierarchy1"/>
    <dgm:cxn modelId="{BC7F8575-4458-49A1-87AA-15DDB812BFB3}" srcId="{C02D9C29-6403-4B05-A661-C41E9AA3717B}" destId="{5C30F0D7-8582-4CCA-BBD2-3A9161221D12}" srcOrd="4" destOrd="0" parTransId="{8F1AF095-5851-4E98-B6AC-BD0D267769E4}" sibTransId="{B4B3C50E-1A9A-432F-B227-BF34298E53B9}"/>
    <dgm:cxn modelId="{C64FDEAF-E7C8-4440-95BC-920A8DDE60C9}" srcId="{B2FDF315-25A4-4A66-B641-62B3AF19C4E2}" destId="{1D225A5C-A45D-47F0-AB67-27E6BA22DC7B}" srcOrd="0" destOrd="0" parTransId="{D082E7DA-515A-4348-818E-D0FC753DBAA5}" sibTransId="{A707FD4B-B95B-42CB-A87F-8F3351003711}"/>
    <dgm:cxn modelId="{C8C8163D-1132-4DB2-A8D8-3B75EE42321A}" srcId="{C02D9C29-6403-4B05-A661-C41E9AA3717B}" destId="{D45DB874-D9E3-4D26-BED0-1F9198008D38}" srcOrd="3" destOrd="0" parTransId="{11D8C0C2-807A-41DC-8054-77ADD196445D}" sibTransId="{446D52D1-AB3B-43DC-8C36-554902B6E3D1}"/>
    <dgm:cxn modelId="{E138BFCC-FBD6-47E2-8880-9E6E0A557F33}" type="presOf" srcId="{EBBF9505-AA6E-461B-A437-F2979E590089}" destId="{0E56A49F-9506-438A-B590-DB92F83855E2}" srcOrd="0" destOrd="0" presId="urn:microsoft.com/office/officeart/2005/8/layout/hierarchy1"/>
    <dgm:cxn modelId="{6ABE03C0-7B9D-488B-A1D5-04F68BBC1085}" type="presOf" srcId="{FEFA8AB1-A514-47F2-A5CA-700036D2607C}" destId="{FBE4EB31-D12C-48DC-AC51-F472815719E6}" srcOrd="0" destOrd="0" presId="urn:microsoft.com/office/officeart/2005/8/layout/hierarchy1"/>
    <dgm:cxn modelId="{B90614FB-9C39-4684-8EE1-363891A9A72D}" type="presOf" srcId="{5C30F0D7-8582-4CCA-BBD2-3A9161221D12}" destId="{AF13364D-3424-4A53-B2EB-2F27E5CAEF5D}" srcOrd="0" destOrd="0" presId="urn:microsoft.com/office/officeart/2005/8/layout/hierarchy1"/>
    <dgm:cxn modelId="{514DB131-50B6-46F5-91A5-EFA331B3C578}" type="presOf" srcId="{D45DB874-D9E3-4D26-BED0-1F9198008D38}" destId="{A42009A4-3C98-4EBB-85A4-67026E53CDD4}" srcOrd="0" destOrd="0" presId="urn:microsoft.com/office/officeart/2005/8/layout/hierarchy1"/>
    <dgm:cxn modelId="{F727E4C2-D92B-42AA-AB04-5C38ADB1CCF8}" srcId="{C02D9C29-6403-4B05-A661-C41E9AA3717B}" destId="{EBBF9505-AA6E-461B-A437-F2979E590089}" srcOrd="2" destOrd="0" parTransId="{02EC00CA-1245-4577-990C-8F60803BA553}" sibTransId="{E5CF12DC-E038-4445-80FD-2C14026CE4C1}"/>
    <dgm:cxn modelId="{75E32F48-89DF-4837-9929-9E106B04D049}" type="presOf" srcId="{8D6A7F18-2F90-45CB-BBA8-A2CAE3718CE7}" destId="{15DB67AA-22B0-44AD-87DD-20FFBA175C61}" srcOrd="0" destOrd="0" presId="urn:microsoft.com/office/officeart/2005/8/layout/hierarchy1"/>
    <dgm:cxn modelId="{42529D54-D119-401D-8D55-D024A3DF96B6}" type="presOf" srcId="{02EC00CA-1245-4577-990C-8F60803BA553}" destId="{CE1C3847-6995-4684-A145-7BF2DC45967B}" srcOrd="0" destOrd="0" presId="urn:microsoft.com/office/officeart/2005/8/layout/hierarchy1"/>
    <dgm:cxn modelId="{B3A03B6D-B50B-4B4A-83B8-64A75847372D}" type="presOf" srcId="{3992C32E-9A62-4930-BEF5-6589CC55A455}" destId="{7CE821A3-45D0-4964-A346-1D1DC1B50EEE}" srcOrd="0" destOrd="0" presId="urn:microsoft.com/office/officeart/2005/8/layout/hierarchy1"/>
    <dgm:cxn modelId="{6565FC44-6E94-44E8-BF52-7C2E66434FE1}" type="presParOf" srcId="{B26A3AF5-6C0A-4E43-A5F3-CC0712ADCB1E}" destId="{B56E9E9A-4C0E-4C30-9895-737754F0D2C6}" srcOrd="0" destOrd="0" presId="urn:microsoft.com/office/officeart/2005/8/layout/hierarchy1"/>
    <dgm:cxn modelId="{DA00929F-D32C-4F04-A835-B8E45BBD3519}" type="presParOf" srcId="{B56E9E9A-4C0E-4C30-9895-737754F0D2C6}" destId="{0412389F-2C6C-4D6F-862D-5077A504601B}" srcOrd="0" destOrd="0" presId="urn:microsoft.com/office/officeart/2005/8/layout/hierarchy1"/>
    <dgm:cxn modelId="{1993B1ED-75CB-4069-A16C-2BEA646E3796}" type="presParOf" srcId="{0412389F-2C6C-4D6F-862D-5077A504601B}" destId="{003539BA-30B9-4227-A45E-E93AE7E3FC65}" srcOrd="0" destOrd="0" presId="urn:microsoft.com/office/officeart/2005/8/layout/hierarchy1"/>
    <dgm:cxn modelId="{6DAC496C-9942-49D3-A2E0-C16D044FEBA6}" type="presParOf" srcId="{0412389F-2C6C-4D6F-862D-5077A504601B}" destId="{A2C2D49B-AB6B-42E8-ABC2-F02365711843}" srcOrd="1" destOrd="0" presId="urn:microsoft.com/office/officeart/2005/8/layout/hierarchy1"/>
    <dgm:cxn modelId="{FA4CB994-328C-4FA5-996D-53820E241514}" type="presParOf" srcId="{B56E9E9A-4C0E-4C30-9895-737754F0D2C6}" destId="{75707BD8-5A2B-4BF1-9737-5C297023A5B7}" srcOrd="1" destOrd="0" presId="urn:microsoft.com/office/officeart/2005/8/layout/hierarchy1"/>
    <dgm:cxn modelId="{7F801893-C627-419E-8A56-AC67A37D01EB}" type="presParOf" srcId="{75707BD8-5A2B-4BF1-9737-5C297023A5B7}" destId="{15DB67AA-22B0-44AD-87DD-20FFBA175C61}" srcOrd="0" destOrd="0" presId="urn:microsoft.com/office/officeart/2005/8/layout/hierarchy1"/>
    <dgm:cxn modelId="{87BBA384-ECF8-4181-B667-49CFD4CCFE19}" type="presParOf" srcId="{75707BD8-5A2B-4BF1-9737-5C297023A5B7}" destId="{7F47706F-BB7F-42A9-9A00-7A458D2B476D}" srcOrd="1" destOrd="0" presId="urn:microsoft.com/office/officeart/2005/8/layout/hierarchy1"/>
    <dgm:cxn modelId="{D1626216-6435-4D9B-AD0D-0932151A7471}" type="presParOf" srcId="{7F47706F-BB7F-42A9-9A00-7A458D2B476D}" destId="{3874A112-EBFF-471E-8327-1C0681664F63}" srcOrd="0" destOrd="0" presId="urn:microsoft.com/office/officeart/2005/8/layout/hierarchy1"/>
    <dgm:cxn modelId="{0018BA9C-CEC0-43AA-B5E2-EECFA8F6E336}" type="presParOf" srcId="{3874A112-EBFF-471E-8327-1C0681664F63}" destId="{4EAECF7D-226B-4D9F-B605-3AAA71602AC1}" srcOrd="0" destOrd="0" presId="urn:microsoft.com/office/officeart/2005/8/layout/hierarchy1"/>
    <dgm:cxn modelId="{09379F93-7D93-499D-A35C-C2F47E48C66F}" type="presParOf" srcId="{3874A112-EBFF-471E-8327-1C0681664F63}" destId="{2482A190-BAD1-4BB0-8E21-D8000256D6F8}" srcOrd="1" destOrd="0" presId="urn:microsoft.com/office/officeart/2005/8/layout/hierarchy1"/>
    <dgm:cxn modelId="{9D1F3C7F-8FF2-4216-AB6B-E232967E1C7A}" type="presParOf" srcId="{7F47706F-BB7F-42A9-9A00-7A458D2B476D}" destId="{1BE49B6F-E4B6-4E5E-A015-D71BB13A163E}" srcOrd="1" destOrd="0" presId="urn:microsoft.com/office/officeart/2005/8/layout/hierarchy1"/>
    <dgm:cxn modelId="{CF202A06-8793-44F7-8007-4FB46BBF065E}" type="presParOf" srcId="{1BE49B6F-E4B6-4E5E-A015-D71BB13A163E}" destId="{81B71875-AABB-4E08-9004-917F3476A6DD}" srcOrd="0" destOrd="0" presId="urn:microsoft.com/office/officeart/2005/8/layout/hierarchy1"/>
    <dgm:cxn modelId="{CCFD6F63-89F7-49A5-B043-DEF18FCF80B5}" type="presParOf" srcId="{1BE49B6F-E4B6-4E5E-A015-D71BB13A163E}" destId="{8239C2D0-FEF4-4384-9F55-F3C3B5AC36EE}" srcOrd="1" destOrd="0" presId="urn:microsoft.com/office/officeart/2005/8/layout/hierarchy1"/>
    <dgm:cxn modelId="{7BA66AE0-EEB5-4648-89F5-D4532ACC925B}" type="presParOf" srcId="{8239C2D0-FEF4-4384-9F55-F3C3B5AC36EE}" destId="{1B416318-FC3D-4EBD-A525-4DCFFD51E646}" srcOrd="0" destOrd="0" presId="urn:microsoft.com/office/officeart/2005/8/layout/hierarchy1"/>
    <dgm:cxn modelId="{7A987150-826D-483D-9127-42E944BF08DF}" type="presParOf" srcId="{1B416318-FC3D-4EBD-A525-4DCFFD51E646}" destId="{429C976C-AF36-4428-AD24-16EF67A2FF24}" srcOrd="0" destOrd="0" presId="urn:microsoft.com/office/officeart/2005/8/layout/hierarchy1"/>
    <dgm:cxn modelId="{0C0E0B6A-15F0-41D6-8BBF-D62812097FD9}" type="presParOf" srcId="{1B416318-FC3D-4EBD-A525-4DCFFD51E646}" destId="{75A3DFB1-991E-4421-ADB3-E1F28DCEBE4A}" srcOrd="1" destOrd="0" presId="urn:microsoft.com/office/officeart/2005/8/layout/hierarchy1"/>
    <dgm:cxn modelId="{1F34CB77-5CEB-4158-B101-0F3477826A64}" type="presParOf" srcId="{8239C2D0-FEF4-4384-9F55-F3C3B5AC36EE}" destId="{2ABF0AD9-608B-4BAA-8466-CAF666927D8C}" srcOrd="1" destOrd="0" presId="urn:microsoft.com/office/officeart/2005/8/layout/hierarchy1"/>
    <dgm:cxn modelId="{B23418C7-CFEF-4DA7-BD37-C943D15F2465}" type="presParOf" srcId="{1BE49B6F-E4B6-4E5E-A015-D71BB13A163E}" destId="{9729F030-8A0F-4397-95B0-B20E00EC21E5}" srcOrd="2" destOrd="0" presId="urn:microsoft.com/office/officeart/2005/8/layout/hierarchy1"/>
    <dgm:cxn modelId="{C9ED233B-AC60-4373-8856-FE1DCCAD97E9}" type="presParOf" srcId="{1BE49B6F-E4B6-4E5E-A015-D71BB13A163E}" destId="{202AF9B6-C56F-47EE-BE49-D6C4CE5DF246}" srcOrd="3" destOrd="0" presId="urn:microsoft.com/office/officeart/2005/8/layout/hierarchy1"/>
    <dgm:cxn modelId="{214E68E7-E4D4-44C6-A229-25CC8966A593}" type="presParOf" srcId="{202AF9B6-C56F-47EE-BE49-D6C4CE5DF246}" destId="{B171382F-4165-4DE4-AF1D-2D52E08AE61E}" srcOrd="0" destOrd="0" presId="urn:microsoft.com/office/officeart/2005/8/layout/hierarchy1"/>
    <dgm:cxn modelId="{FF8DEC00-E8C2-453C-A4DE-56A6EA320F56}" type="presParOf" srcId="{B171382F-4165-4DE4-AF1D-2D52E08AE61E}" destId="{AC32638B-96BB-46EA-92B4-52A3837E7E67}" srcOrd="0" destOrd="0" presId="urn:microsoft.com/office/officeart/2005/8/layout/hierarchy1"/>
    <dgm:cxn modelId="{69C000B4-86B6-46AC-A948-52E16954ED74}" type="presParOf" srcId="{B171382F-4165-4DE4-AF1D-2D52E08AE61E}" destId="{FDE4C17F-A3F9-403B-A114-EAD254F1B9AC}" srcOrd="1" destOrd="0" presId="urn:microsoft.com/office/officeart/2005/8/layout/hierarchy1"/>
    <dgm:cxn modelId="{7C9F7206-0248-4CB2-A8DB-326CD4598FDE}" type="presParOf" srcId="{202AF9B6-C56F-47EE-BE49-D6C4CE5DF246}" destId="{80022D07-FF85-4AFB-97E7-89CB8A5CA5EB}" srcOrd="1" destOrd="0" presId="urn:microsoft.com/office/officeart/2005/8/layout/hierarchy1"/>
    <dgm:cxn modelId="{5023712D-310E-4099-B034-99C19C3FA658}" type="presParOf" srcId="{1BE49B6F-E4B6-4E5E-A015-D71BB13A163E}" destId="{CE1C3847-6995-4684-A145-7BF2DC45967B}" srcOrd="4" destOrd="0" presId="urn:microsoft.com/office/officeart/2005/8/layout/hierarchy1"/>
    <dgm:cxn modelId="{6BC7BC96-38D7-41E1-B01D-36E8A0D137D8}" type="presParOf" srcId="{1BE49B6F-E4B6-4E5E-A015-D71BB13A163E}" destId="{5EF349FA-CD57-4B63-B2E7-3D5A34D7191E}" srcOrd="5" destOrd="0" presId="urn:microsoft.com/office/officeart/2005/8/layout/hierarchy1"/>
    <dgm:cxn modelId="{CB0EA00F-2883-41DF-A63B-0CAED9091645}" type="presParOf" srcId="{5EF349FA-CD57-4B63-B2E7-3D5A34D7191E}" destId="{FD065209-0516-4934-B1B9-9D4ABD06D88C}" srcOrd="0" destOrd="0" presId="urn:microsoft.com/office/officeart/2005/8/layout/hierarchy1"/>
    <dgm:cxn modelId="{74EC72E1-FEB0-4334-B19B-A2E5CE7EEE4F}" type="presParOf" srcId="{FD065209-0516-4934-B1B9-9D4ABD06D88C}" destId="{3A4C21EB-8C2A-49A8-81D3-534D2B5749F7}" srcOrd="0" destOrd="0" presId="urn:microsoft.com/office/officeart/2005/8/layout/hierarchy1"/>
    <dgm:cxn modelId="{4D452F5D-1B5A-446D-889E-5841183FF081}" type="presParOf" srcId="{FD065209-0516-4934-B1B9-9D4ABD06D88C}" destId="{0E56A49F-9506-438A-B590-DB92F83855E2}" srcOrd="1" destOrd="0" presId="urn:microsoft.com/office/officeart/2005/8/layout/hierarchy1"/>
    <dgm:cxn modelId="{F35A616A-F773-4868-8637-98F487C86E10}" type="presParOf" srcId="{5EF349FA-CD57-4B63-B2E7-3D5A34D7191E}" destId="{C95B4202-07FD-4325-BF77-7538311F6173}" srcOrd="1" destOrd="0" presId="urn:microsoft.com/office/officeart/2005/8/layout/hierarchy1"/>
    <dgm:cxn modelId="{81D1BE93-3239-404D-9C10-3B6F85324574}" type="presParOf" srcId="{1BE49B6F-E4B6-4E5E-A015-D71BB13A163E}" destId="{DB3FE356-7201-40F7-A4D2-0062720D56AB}" srcOrd="6" destOrd="0" presId="urn:microsoft.com/office/officeart/2005/8/layout/hierarchy1"/>
    <dgm:cxn modelId="{1284E1C1-DA66-4B9C-8D8D-9749A10F9FF8}" type="presParOf" srcId="{1BE49B6F-E4B6-4E5E-A015-D71BB13A163E}" destId="{185E1975-CDD3-40DB-A834-8BBD689E01CE}" srcOrd="7" destOrd="0" presId="urn:microsoft.com/office/officeart/2005/8/layout/hierarchy1"/>
    <dgm:cxn modelId="{6B276B15-5362-48B2-9643-847569E29995}" type="presParOf" srcId="{185E1975-CDD3-40DB-A834-8BBD689E01CE}" destId="{BE62F8AB-AE04-48EB-BF14-E1C194B4FDD8}" srcOrd="0" destOrd="0" presId="urn:microsoft.com/office/officeart/2005/8/layout/hierarchy1"/>
    <dgm:cxn modelId="{52937F53-18FE-4F3F-9C6A-AD324A63CCF7}" type="presParOf" srcId="{BE62F8AB-AE04-48EB-BF14-E1C194B4FDD8}" destId="{201E4294-9228-411A-B82A-6C99E5ED14CA}" srcOrd="0" destOrd="0" presId="urn:microsoft.com/office/officeart/2005/8/layout/hierarchy1"/>
    <dgm:cxn modelId="{B2D688D1-E8B9-4A7C-831D-EC63C6F003F9}" type="presParOf" srcId="{BE62F8AB-AE04-48EB-BF14-E1C194B4FDD8}" destId="{A42009A4-3C98-4EBB-85A4-67026E53CDD4}" srcOrd="1" destOrd="0" presId="urn:microsoft.com/office/officeart/2005/8/layout/hierarchy1"/>
    <dgm:cxn modelId="{418DD900-426A-4672-BF63-DA3F9D21BF33}" type="presParOf" srcId="{185E1975-CDD3-40DB-A834-8BBD689E01CE}" destId="{81D58E02-FEAA-45FD-9AF1-A20B6CB1EFEE}" srcOrd="1" destOrd="0" presId="urn:microsoft.com/office/officeart/2005/8/layout/hierarchy1"/>
    <dgm:cxn modelId="{4BE7F3B6-480E-4462-88C7-94F7BA430E09}" type="presParOf" srcId="{1BE49B6F-E4B6-4E5E-A015-D71BB13A163E}" destId="{9D0F24A4-EC79-460F-917A-90C92C456E2E}" srcOrd="8" destOrd="0" presId="urn:microsoft.com/office/officeart/2005/8/layout/hierarchy1"/>
    <dgm:cxn modelId="{CA0D8CD2-3EAE-4FED-BB6A-7331F672C791}" type="presParOf" srcId="{1BE49B6F-E4B6-4E5E-A015-D71BB13A163E}" destId="{277DFF0B-916E-4098-95D4-9F3E43361469}" srcOrd="9" destOrd="0" presId="urn:microsoft.com/office/officeart/2005/8/layout/hierarchy1"/>
    <dgm:cxn modelId="{FDDB19CA-DA24-4140-B31C-7A15F62B8632}" type="presParOf" srcId="{277DFF0B-916E-4098-95D4-9F3E43361469}" destId="{4662C2C3-DEF7-454E-81EA-B2DBC6CD745F}" srcOrd="0" destOrd="0" presId="urn:microsoft.com/office/officeart/2005/8/layout/hierarchy1"/>
    <dgm:cxn modelId="{3A5A4434-62A2-4677-A812-B89803DB3709}" type="presParOf" srcId="{4662C2C3-DEF7-454E-81EA-B2DBC6CD745F}" destId="{90ABBE47-BB94-43B0-8A61-E6FE8CDBADDB}" srcOrd="0" destOrd="0" presId="urn:microsoft.com/office/officeart/2005/8/layout/hierarchy1"/>
    <dgm:cxn modelId="{49546307-7A03-461F-9441-CE38F17755B4}" type="presParOf" srcId="{4662C2C3-DEF7-454E-81EA-B2DBC6CD745F}" destId="{AF13364D-3424-4A53-B2EB-2F27E5CAEF5D}" srcOrd="1" destOrd="0" presId="urn:microsoft.com/office/officeart/2005/8/layout/hierarchy1"/>
    <dgm:cxn modelId="{0E662EEB-2344-4D74-8BF2-E4E46D8C23FA}" type="presParOf" srcId="{277DFF0B-916E-4098-95D4-9F3E43361469}" destId="{76AB96FD-B1FF-4447-91EB-716D240A21BB}" srcOrd="1" destOrd="0" presId="urn:microsoft.com/office/officeart/2005/8/layout/hierarchy1"/>
    <dgm:cxn modelId="{3FE71644-77F6-4E4A-B209-1AF78DFC66C7}" type="presParOf" srcId="{75707BD8-5A2B-4BF1-9737-5C297023A5B7}" destId="{FBE4EB31-D12C-48DC-AC51-F472815719E6}" srcOrd="2" destOrd="0" presId="urn:microsoft.com/office/officeart/2005/8/layout/hierarchy1"/>
    <dgm:cxn modelId="{0069ADA2-7292-4376-AC04-11FDE42311AF}" type="presParOf" srcId="{75707BD8-5A2B-4BF1-9737-5C297023A5B7}" destId="{76B3B9E8-6B3C-42F0-9C6E-C540F9C2BF61}" srcOrd="3" destOrd="0" presId="urn:microsoft.com/office/officeart/2005/8/layout/hierarchy1"/>
    <dgm:cxn modelId="{CB21849A-CEAE-41F9-9669-4CCF16DD4A9C}" type="presParOf" srcId="{76B3B9E8-6B3C-42F0-9C6E-C540F9C2BF61}" destId="{A10B031E-932B-47D1-B7D7-EB0DB64A7584}" srcOrd="0" destOrd="0" presId="urn:microsoft.com/office/officeart/2005/8/layout/hierarchy1"/>
    <dgm:cxn modelId="{5408771C-59A8-4D05-BFE0-024F34691B27}" type="presParOf" srcId="{A10B031E-932B-47D1-B7D7-EB0DB64A7584}" destId="{A38A5123-C501-4281-B5C3-9BBBC0878F48}" srcOrd="0" destOrd="0" presId="urn:microsoft.com/office/officeart/2005/8/layout/hierarchy1"/>
    <dgm:cxn modelId="{6194B664-30BA-4004-A7F4-0D3F0BCF031D}" type="presParOf" srcId="{A10B031E-932B-47D1-B7D7-EB0DB64A7584}" destId="{7CE821A3-45D0-4964-A346-1D1DC1B50EEE}" srcOrd="1" destOrd="0" presId="urn:microsoft.com/office/officeart/2005/8/layout/hierarchy1"/>
    <dgm:cxn modelId="{E9CF318B-544C-422B-A31E-19E2FD42D426}" type="presParOf" srcId="{76B3B9E8-6B3C-42F0-9C6E-C540F9C2BF61}" destId="{B43E2BBC-F3CE-4954-BB60-3037614583B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0FC05-5104-4D05-B074-EB60A7DA67A3}">
      <dsp:nvSpPr>
        <dsp:cNvPr id="0" name=""/>
        <dsp:cNvSpPr/>
      </dsp:nvSpPr>
      <dsp:spPr>
        <a:xfrm>
          <a:off x="2495" y="179341"/>
          <a:ext cx="3198079" cy="170246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400" b="1" kern="1200" dirty="0">
              <a:solidFill>
                <a:srgbClr val="FF0000"/>
              </a:solidFill>
            </a:rPr>
            <a:t>东固平民银行</a:t>
          </a:r>
        </a:p>
      </dsp:txBody>
      <dsp:txXfrm>
        <a:off x="52358" y="229204"/>
        <a:ext cx="3098353" cy="1602738"/>
      </dsp:txXfrm>
    </dsp:sp>
    <dsp:sp modelId="{F1FC1F2D-C1A1-43E9-8A66-4F100FBC5D57}">
      <dsp:nvSpPr>
        <dsp:cNvPr id="0" name=""/>
        <dsp:cNvSpPr/>
      </dsp:nvSpPr>
      <dsp:spPr>
        <a:xfrm>
          <a:off x="3484318" y="678731"/>
          <a:ext cx="601537" cy="703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700" kern="1200"/>
        </a:p>
      </dsp:txBody>
      <dsp:txXfrm>
        <a:off x="3484318" y="819468"/>
        <a:ext cx="421076" cy="422211"/>
      </dsp:txXfrm>
    </dsp:sp>
    <dsp:sp modelId="{BA46614B-4C21-4000-89A2-70D26C3248EE}">
      <dsp:nvSpPr>
        <dsp:cNvPr id="0" name=""/>
        <dsp:cNvSpPr/>
      </dsp:nvSpPr>
      <dsp:spPr>
        <a:xfrm>
          <a:off x="4335551" y="179341"/>
          <a:ext cx="2837440" cy="170246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400" b="1" kern="1200" dirty="0">
              <a:solidFill>
                <a:srgbClr val="FF0000"/>
              </a:solidFill>
            </a:rPr>
            <a:t>赣西南银行</a:t>
          </a:r>
        </a:p>
      </dsp:txBody>
      <dsp:txXfrm>
        <a:off x="4385414" y="229204"/>
        <a:ext cx="2737714" cy="1602738"/>
      </dsp:txXfrm>
    </dsp:sp>
    <dsp:sp modelId="{3E2AA9C9-7199-4E5B-B600-7E7606120C81}">
      <dsp:nvSpPr>
        <dsp:cNvPr id="0" name=""/>
        <dsp:cNvSpPr/>
      </dsp:nvSpPr>
      <dsp:spPr>
        <a:xfrm>
          <a:off x="7456736" y="678731"/>
          <a:ext cx="601537" cy="703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700" kern="1200"/>
        </a:p>
      </dsp:txBody>
      <dsp:txXfrm>
        <a:off x="7456736" y="819468"/>
        <a:ext cx="421076" cy="422211"/>
      </dsp:txXfrm>
    </dsp:sp>
    <dsp:sp modelId="{2839B413-79D3-4A56-8E2B-240C184F7D08}">
      <dsp:nvSpPr>
        <dsp:cNvPr id="0" name=""/>
        <dsp:cNvSpPr/>
      </dsp:nvSpPr>
      <dsp:spPr>
        <a:xfrm>
          <a:off x="8307968" y="179341"/>
          <a:ext cx="3276932" cy="170246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400" b="1" kern="1200" dirty="0">
              <a:solidFill>
                <a:srgbClr val="FF0000"/>
              </a:solidFill>
            </a:rPr>
            <a:t>江西工农银行</a:t>
          </a:r>
        </a:p>
      </dsp:txBody>
      <dsp:txXfrm>
        <a:off x="8357831" y="229204"/>
        <a:ext cx="3177206" cy="16027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4EB31-D12C-48DC-AC51-F472815719E6}">
      <dsp:nvSpPr>
        <dsp:cNvPr id="0" name=""/>
        <dsp:cNvSpPr/>
      </dsp:nvSpPr>
      <dsp:spPr>
        <a:xfrm>
          <a:off x="6595248" y="1110088"/>
          <a:ext cx="1632414" cy="507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625"/>
              </a:lnTo>
              <a:lnTo>
                <a:pt x="1632414" y="345625"/>
              </a:lnTo>
              <a:lnTo>
                <a:pt x="1632414" y="50717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F24A4-EC79-460F-917A-90C92C456E2E}">
      <dsp:nvSpPr>
        <dsp:cNvPr id="0" name=""/>
        <dsp:cNvSpPr/>
      </dsp:nvSpPr>
      <dsp:spPr>
        <a:xfrm>
          <a:off x="5018506" y="2724623"/>
          <a:ext cx="3590030" cy="507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625"/>
              </a:lnTo>
              <a:lnTo>
                <a:pt x="3590030" y="345625"/>
              </a:lnTo>
              <a:lnTo>
                <a:pt x="3590030" y="507176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3FE356-7201-40F7-A4D2-0062720D56AB}">
      <dsp:nvSpPr>
        <dsp:cNvPr id="0" name=""/>
        <dsp:cNvSpPr/>
      </dsp:nvSpPr>
      <dsp:spPr>
        <a:xfrm>
          <a:off x="5018506" y="2724623"/>
          <a:ext cx="1815872" cy="507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625"/>
              </a:lnTo>
              <a:lnTo>
                <a:pt x="1815872" y="345625"/>
              </a:lnTo>
              <a:lnTo>
                <a:pt x="1815872" y="507176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C3847-6995-4684-A145-7BF2DC45967B}">
      <dsp:nvSpPr>
        <dsp:cNvPr id="0" name=""/>
        <dsp:cNvSpPr/>
      </dsp:nvSpPr>
      <dsp:spPr>
        <a:xfrm>
          <a:off x="4972786" y="2724623"/>
          <a:ext cx="91440" cy="5071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5625"/>
              </a:lnTo>
              <a:lnTo>
                <a:pt x="45833" y="345625"/>
              </a:lnTo>
              <a:lnTo>
                <a:pt x="45833" y="507176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9F030-8A0F-4397-95B0-B20E00EC21E5}">
      <dsp:nvSpPr>
        <dsp:cNvPr id="0" name=""/>
        <dsp:cNvSpPr/>
      </dsp:nvSpPr>
      <dsp:spPr>
        <a:xfrm>
          <a:off x="3213969" y="2724623"/>
          <a:ext cx="1804536" cy="507176"/>
        </a:xfrm>
        <a:custGeom>
          <a:avLst/>
          <a:gdLst/>
          <a:ahLst/>
          <a:cxnLst/>
          <a:rect l="0" t="0" r="0" b="0"/>
          <a:pathLst>
            <a:path>
              <a:moveTo>
                <a:pt x="1804536" y="0"/>
              </a:moveTo>
              <a:lnTo>
                <a:pt x="1804536" y="345625"/>
              </a:lnTo>
              <a:lnTo>
                <a:pt x="0" y="345625"/>
              </a:lnTo>
              <a:lnTo>
                <a:pt x="0" y="507176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71875-AABB-4E08-9004-917F3476A6DD}">
      <dsp:nvSpPr>
        <dsp:cNvPr id="0" name=""/>
        <dsp:cNvSpPr/>
      </dsp:nvSpPr>
      <dsp:spPr>
        <a:xfrm>
          <a:off x="1439697" y="2724623"/>
          <a:ext cx="3578809" cy="507176"/>
        </a:xfrm>
        <a:custGeom>
          <a:avLst/>
          <a:gdLst/>
          <a:ahLst/>
          <a:cxnLst/>
          <a:rect l="0" t="0" r="0" b="0"/>
          <a:pathLst>
            <a:path>
              <a:moveTo>
                <a:pt x="3578809" y="0"/>
              </a:moveTo>
              <a:lnTo>
                <a:pt x="3578809" y="345625"/>
              </a:lnTo>
              <a:lnTo>
                <a:pt x="0" y="345625"/>
              </a:lnTo>
              <a:lnTo>
                <a:pt x="0" y="507176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DB67AA-22B0-44AD-87DD-20FFBA175C61}">
      <dsp:nvSpPr>
        <dsp:cNvPr id="0" name=""/>
        <dsp:cNvSpPr/>
      </dsp:nvSpPr>
      <dsp:spPr>
        <a:xfrm>
          <a:off x="5018506" y="1110088"/>
          <a:ext cx="1576741" cy="507176"/>
        </a:xfrm>
        <a:custGeom>
          <a:avLst/>
          <a:gdLst/>
          <a:ahLst/>
          <a:cxnLst/>
          <a:rect l="0" t="0" r="0" b="0"/>
          <a:pathLst>
            <a:path>
              <a:moveTo>
                <a:pt x="1576741" y="0"/>
              </a:moveTo>
              <a:lnTo>
                <a:pt x="1576741" y="345625"/>
              </a:lnTo>
              <a:lnTo>
                <a:pt x="0" y="345625"/>
              </a:lnTo>
              <a:lnTo>
                <a:pt x="0" y="50717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539BA-30B9-4227-A45E-E93AE7E3FC65}">
      <dsp:nvSpPr>
        <dsp:cNvPr id="0" name=""/>
        <dsp:cNvSpPr/>
      </dsp:nvSpPr>
      <dsp:spPr>
        <a:xfrm>
          <a:off x="5442156" y="2728"/>
          <a:ext cx="2306184" cy="1107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C2D49B-AB6B-42E8-ABC2-F02365711843}">
      <dsp:nvSpPr>
        <dsp:cNvPr id="0" name=""/>
        <dsp:cNvSpPr/>
      </dsp:nvSpPr>
      <dsp:spPr>
        <a:xfrm>
          <a:off x="5635920" y="186804"/>
          <a:ext cx="2306184" cy="110735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>
              <a:solidFill>
                <a:srgbClr val="FF0000"/>
              </a:solidFill>
            </a:rPr>
            <a:t>国家银行</a:t>
          </a:r>
        </a:p>
      </dsp:txBody>
      <dsp:txXfrm>
        <a:off x="5668353" y="219237"/>
        <a:ext cx="2241318" cy="1042493"/>
      </dsp:txXfrm>
    </dsp:sp>
    <dsp:sp modelId="{4EAECF7D-226B-4D9F-B605-3AAA71602AC1}">
      <dsp:nvSpPr>
        <dsp:cNvPr id="0" name=""/>
        <dsp:cNvSpPr/>
      </dsp:nvSpPr>
      <dsp:spPr>
        <a:xfrm>
          <a:off x="3579855" y="1617264"/>
          <a:ext cx="2877302" cy="1107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82A190-BAD1-4BB0-8E21-D8000256D6F8}">
      <dsp:nvSpPr>
        <dsp:cNvPr id="0" name=""/>
        <dsp:cNvSpPr/>
      </dsp:nvSpPr>
      <dsp:spPr>
        <a:xfrm>
          <a:off x="3773619" y="1801339"/>
          <a:ext cx="2877302" cy="110735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>
              <a:solidFill>
                <a:srgbClr val="FF0000"/>
              </a:solidFill>
            </a:rPr>
            <a:t>江西省分行</a:t>
          </a:r>
        </a:p>
      </dsp:txBody>
      <dsp:txXfrm>
        <a:off x="3806052" y="1833772"/>
        <a:ext cx="2812436" cy="1042493"/>
      </dsp:txXfrm>
    </dsp:sp>
    <dsp:sp modelId="{429C976C-AF36-4428-AD24-16EF67A2FF24}">
      <dsp:nvSpPr>
        <dsp:cNvPr id="0" name=""/>
        <dsp:cNvSpPr/>
      </dsp:nvSpPr>
      <dsp:spPr>
        <a:xfrm>
          <a:off x="763580" y="3231799"/>
          <a:ext cx="1352233" cy="1107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A3DFB1-991E-4421-ADB3-E1F28DCEBE4A}">
      <dsp:nvSpPr>
        <dsp:cNvPr id="0" name=""/>
        <dsp:cNvSpPr/>
      </dsp:nvSpPr>
      <dsp:spPr>
        <a:xfrm>
          <a:off x="957344" y="3415874"/>
          <a:ext cx="1352233" cy="110735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>
              <a:solidFill>
                <a:srgbClr val="FF0000"/>
              </a:solidFill>
            </a:rPr>
            <a:t>兴国支行</a:t>
          </a:r>
        </a:p>
      </dsp:txBody>
      <dsp:txXfrm>
        <a:off x="989777" y="3448307"/>
        <a:ext cx="1287367" cy="1042493"/>
      </dsp:txXfrm>
    </dsp:sp>
    <dsp:sp modelId="{AC32638B-96BB-46EA-92B4-52A3837E7E67}">
      <dsp:nvSpPr>
        <dsp:cNvPr id="0" name=""/>
        <dsp:cNvSpPr/>
      </dsp:nvSpPr>
      <dsp:spPr>
        <a:xfrm>
          <a:off x="2503341" y="3231799"/>
          <a:ext cx="1421256" cy="1107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E4C17F-A3F9-403B-A114-EAD254F1B9AC}">
      <dsp:nvSpPr>
        <dsp:cNvPr id="0" name=""/>
        <dsp:cNvSpPr/>
      </dsp:nvSpPr>
      <dsp:spPr>
        <a:xfrm>
          <a:off x="2697105" y="3415874"/>
          <a:ext cx="1421256" cy="110735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>
              <a:solidFill>
                <a:srgbClr val="FF0000"/>
              </a:solidFill>
            </a:rPr>
            <a:t>石城支行</a:t>
          </a:r>
        </a:p>
      </dsp:txBody>
      <dsp:txXfrm>
        <a:off x="2729538" y="3448307"/>
        <a:ext cx="1356390" cy="1042493"/>
      </dsp:txXfrm>
    </dsp:sp>
    <dsp:sp modelId="{3A4C21EB-8C2A-49A8-81D3-534D2B5749F7}">
      <dsp:nvSpPr>
        <dsp:cNvPr id="0" name=""/>
        <dsp:cNvSpPr/>
      </dsp:nvSpPr>
      <dsp:spPr>
        <a:xfrm>
          <a:off x="4312125" y="3231799"/>
          <a:ext cx="1412990" cy="1107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56A49F-9506-438A-B590-DB92F83855E2}">
      <dsp:nvSpPr>
        <dsp:cNvPr id="0" name=""/>
        <dsp:cNvSpPr/>
      </dsp:nvSpPr>
      <dsp:spPr>
        <a:xfrm>
          <a:off x="4505888" y="3415874"/>
          <a:ext cx="1412990" cy="110735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>
              <a:solidFill>
                <a:srgbClr val="FF0000"/>
              </a:solidFill>
            </a:rPr>
            <a:t>于都支行</a:t>
          </a:r>
        </a:p>
      </dsp:txBody>
      <dsp:txXfrm>
        <a:off x="4538321" y="3448307"/>
        <a:ext cx="1348124" cy="1042493"/>
      </dsp:txXfrm>
    </dsp:sp>
    <dsp:sp modelId="{201E4294-9228-411A-B82A-6C99E5ED14CA}">
      <dsp:nvSpPr>
        <dsp:cNvPr id="0" name=""/>
        <dsp:cNvSpPr/>
      </dsp:nvSpPr>
      <dsp:spPr>
        <a:xfrm>
          <a:off x="6112642" y="3231799"/>
          <a:ext cx="1443473" cy="1107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42009A4-3C98-4EBB-85A4-67026E53CDD4}">
      <dsp:nvSpPr>
        <dsp:cNvPr id="0" name=""/>
        <dsp:cNvSpPr/>
      </dsp:nvSpPr>
      <dsp:spPr>
        <a:xfrm>
          <a:off x="6306406" y="3415874"/>
          <a:ext cx="1443473" cy="110735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>
              <a:solidFill>
                <a:srgbClr val="FF0000"/>
              </a:solidFill>
            </a:rPr>
            <a:t>胜利支行</a:t>
          </a:r>
        </a:p>
      </dsp:txBody>
      <dsp:txXfrm>
        <a:off x="6338839" y="3448307"/>
        <a:ext cx="1378607" cy="1042493"/>
      </dsp:txXfrm>
    </dsp:sp>
    <dsp:sp modelId="{90ABBE47-BB94-43B0-8A61-E6FE8CDBADDB}">
      <dsp:nvSpPr>
        <dsp:cNvPr id="0" name=""/>
        <dsp:cNvSpPr/>
      </dsp:nvSpPr>
      <dsp:spPr>
        <a:xfrm>
          <a:off x="7943642" y="3231799"/>
          <a:ext cx="1329789" cy="1107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F13364D-3424-4A53-B2EB-2F27E5CAEF5D}">
      <dsp:nvSpPr>
        <dsp:cNvPr id="0" name=""/>
        <dsp:cNvSpPr/>
      </dsp:nvSpPr>
      <dsp:spPr>
        <a:xfrm>
          <a:off x="8137406" y="3415874"/>
          <a:ext cx="1329789" cy="110735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>
              <a:solidFill>
                <a:srgbClr val="FF0000"/>
              </a:solidFill>
            </a:rPr>
            <a:t>瑞金支行</a:t>
          </a:r>
        </a:p>
      </dsp:txBody>
      <dsp:txXfrm>
        <a:off x="8169839" y="3448307"/>
        <a:ext cx="1264923" cy="1042493"/>
      </dsp:txXfrm>
    </dsp:sp>
    <dsp:sp modelId="{A38A5123-C501-4281-B5C3-9BBBC0878F48}">
      <dsp:nvSpPr>
        <dsp:cNvPr id="0" name=""/>
        <dsp:cNvSpPr/>
      </dsp:nvSpPr>
      <dsp:spPr>
        <a:xfrm>
          <a:off x="6844685" y="1617264"/>
          <a:ext cx="2765956" cy="1107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CE821A3-45D0-4964-A346-1D1DC1B50EEE}">
      <dsp:nvSpPr>
        <dsp:cNvPr id="0" name=""/>
        <dsp:cNvSpPr/>
      </dsp:nvSpPr>
      <dsp:spPr>
        <a:xfrm>
          <a:off x="7038448" y="1801339"/>
          <a:ext cx="2765956" cy="110735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>
              <a:solidFill>
                <a:srgbClr val="FF0000"/>
              </a:solidFill>
            </a:rPr>
            <a:t>福建省分行</a:t>
          </a:r>
        </a:p>
      </dsp:txBody>
      <dsp:txXfrm>
        <a:off x="7070881" y="1833772"/>
        <a:ext cx="2701090" cy="1042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863C69E-8EF2-4879-A7BD-4CD7FA6800CB}" type="datetimeFigureOut">
              <a:rPr lang="zh-CN" altLang="en-US"/>
              <a:pPr>
                <a:defRPr/>
              </a:pPr>
              <a:t>2019/6/26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941F9AC-54D2-431F-AD66-FFCE19FF48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3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B4EE55-CCF2-4C07-89C4-A96C9A036A9A}" type="slidenum">
              <a:rPr lang="zh-CN" altLang="en-US" smtClean="0">
                <a:solidFill>
                  <a:srgbClr val="000000"/>
                </a:solidFill>
                <a:ea typeface="宋体" charset="-122"/>
              </a:rPr>
              <a:pPr/>
              <a:t>1</a:t>
            </a:fld>
            <a:endParaRPr lang="en-US" altLang="zh-CN">
              <a:solidFill>
                <a:srgbClr val="000000"/>
              </a:solidFill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2466B-AC4D-454F-B1DF-1463131A6AA0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99389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939514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人的正确思想是从哪里来的？是从天上掉下来的吗？不是。是自己头脑里固有的吗？不是。人的正确思想，只能从社会实践中来，只能从生产斗争、阶级斗争和科学实验这三项实践中来。</a:t>
            </a:r>
          </a:p>
        </p:txBody>
      </p:sp>
      <p:sp>
        <p:nvSpPr>
          <p:cNvPr id="593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52980A-6FB5-411F-8214-828D2151F3E6}" type="slidenum">
              <a:rPr lang="zh-CN" altLang="en-US" smtClean="0">
                <a:solidFill>
                  <a:srgbClr val="000000"/>
                </a:solidFill>
                <a:ea typeface="宋体" charset="-122"/>
              </a:rPr>
              <a:pPr/>
              <a:t>3</a:t>
            </a:fld>
            <a:endParaRPr lang="en-US" altLang="zh-CN">
              <a:solidFill>
                <a:srgbClr val="000000"/>
              </a:solidFill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34029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人的正确思想是从哪里来的？是从天上掉下来的吗？不是。是自己头脑里固有的吗？不是。人的正确思想，只能从社会实践中来，只能从生产斗争、阶级斗争和科学实验这三项实践中来。</a:t>
            </a:r>
          </a:p>
        </p:txBody>
      </p:sp>
      <p:sp>
        <p:nvSpPr>
          <p:cNvPr id="593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52980A-6FB5-411F-8214-828D2151F3E6}" type="slidenum">
              <a:rPr lang="zh-CN" altLang="en-US" smtClean="0">
                <a:solidFill>
                  <a:srgbClr val="000000"/>
                </a:solidFill>
                <a:ea typeface="宋体" charset="-122"/>
              </a:rPr>
              <a:pPr/>
              <a:t>7</a:t>
            </a:fld>
            <a:endParaRPr lang="en-US" altLang="zh-CN">
              <a:solidFill>
                <a:srgbClr val="000000"/>
              </a:solidFill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6088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人的正确思想是从哪里来的？是从天上掉下来的吗？不是。是自己头脑里固有的吗？不是。人的正确思想，只能从社会实践中来，只能从生产斗争、阶级斗争和科学实验这三项实践中来。</a:t>
            </a:r>
          </a:p>
        </p:txBody>
      </p:sp>
      <p:sp>
        <p:nvSpPr>
          <p:cNvPr id="593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52980A-6FB5-411F-8214-828D2151F3E6}" type="slidenum">
              <a:rPr lang="zh-CN" altLang="en-US" smtClean="0">
                <a:solidFill>
                  <a:srgbClr val="000000"/>
                </a:solidFill>
                <a:ea typeface="宋体" charset="-122"/>
              </a:rPr>
              <a:pPr/>
              <a:t>21</a:t>
            </a:fld>
            <a:endParaRPr lang="en-US" altLang="zh-CN">
              <a:solidFill>
                <a:srgbClr val="000000"/>
              </a:solidFill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65722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人的正确思想是从哪里来的？是从天上掉下来的吗？不是。是自己头脑里固有的吗？不是。人的正确思想，只能从社会实践中来，只能从生产斗争、阶级斗争和科学实验这三项实践中来。</a:t>
            </a:r>
          </a:p>
        </p:txBody>
      </p:sp>
      <p:sp>
        <p:nvSpPr>
          <p:cNvPr id="593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52980A-6FB5-411F-8214-828D2151F3E6}" type="slidenum">
              <a:rPr lang="zh-CN" altLang="en-US" smtClean="0">
                <a:solidFill>
                  <a:srgbClr val="000000"/>
                </a:solidFill>
                <a:ea typeface="宋体" charset="-122"/>
              </a:rPr>
              <a:pPr/>
              <a:t>23</a:t>
            </a:fld>
            <a:endParaRPr lang="en-US" altLang="zh-CN">
              <a:solidFill>
                <a:srgbClr val="000000"/>
              </a:solidFill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830" y="2455047"/>
            <a:ext cx="9325817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6830" y="4189144"/>
            <a:ext cx="932581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65489" y="4876800"/>
            <a:ext cx="10245218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0" i="1" u="none" strike="noStrike" kern="1200" cap="none" spc="-642" normalizeH="0" baseline="0" noProof="0" dirty="0" smtClean="0">
                <a:ln w="11430"/>
                <a:solidFill>
                  <a:schemeClr val="accent1">
                    <a:alpha val="99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830" y="2442175"/>
            <a:ext cx="9325817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6830" y="4191001"/>
            <a:ext cx="932581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65489" y="4876800"/>
            <a:ext cx="10245218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0" i="1" u="none" strike="noStrike" kern="1200" cap="none" spc="-642" normalizeH="0" baseline="0" noProof="0" dirty="0" smtClean="0">
                <a:ln w="11430"/>
                <a:solidFill>
                  <a:schemeClr val="accent1">
                    <a:alpha val="99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830" y="2442175"/>
            <a:ext cx="9325817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6830" y="4191001"/>
            <a:ext cx="932581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65489" y="4876800"/>
            <a:ext cx="10245218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0" i="1" u="none" strike="noStrike" kern="1200" cap="none" spc="-642" normalizeH="0" baseline="0" noProof="0" dirty="0" smtClean="0">
                <a:ln w="11430"/>
                <a:solidFill>
                  <a:schemeClr val="accent1">
                    <a:alpha val="99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830" y="2442175"/>
            <a:ext cx="9325817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6830" y="4191001"/>
            <a:ext cx="932581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65489" y="4876800"/>
            <a:ext cx="10245218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0" i="1" u="none" strike="noStrike" kern="1200" cap="none" spc="-642" normalizeH="0" baseline="0" noProof="0" dirty="0" smtClean="0">
                <a:ln w="11430"/>
                <a:solidFill>
                  <a:schemeClr val="accent1">
                    <a:alpha val="99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830" y="2442175"/>
            <a:ext cx="9325817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6830" y="4191001"/>
            <a:ext cx="932581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65489" y="4876800"/>
            <a:ext cx="10245218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0" i="1" u="none" strike="noStrike" kern="1200" cap="none" spc="-642" normalizeH="0" baseline="0" noProof="0" dirty="0" smtClean="0">
                <a:ln w="11430"/>
                <a:solidFill>
                  <a:schemeClr val="accent1">
                    <a:alpha val="99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0"/>
            <a:ext cx="11151917" cy="6093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800"/>
            <a:ext cx="11151917" cy="20005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0"/>
            <a:ext cx="11151917" cy="6093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799"/>
            <a:ext cx="11151917" cy="2000548"/>
          </a:xfrm>
        </p:spPr>
        <p:txBody>
          <a:bodyPr/>
          <a:lstStyle>
            <a:lvl1pPr marL="460375" indent="-460375">
              <a:buFontTx/>
              <a:buBlip>
                <a:blip r:embed="rId2"/>
              </a:buBlip>
              <a:defRPr/>
            </a:lvl1pPr>
            <a:lvl2pPr marL="855663" indent="-395288">
              <a:buFontTx/>
              <a:buBlip>
                <a:blip r:embed="rId2"/>
              </a:buBlip>
              <a:defRPr/>
            </a:lvl2pPr>
            <a:lvl3pPr marL="1258888" indent="-403225">
              <a:buFontTx/>
              <a:buBlip>
                <a:blip r:embed="rId2"/>
              </a:buBlip>
              <a:defRPr/>
            </a:lvl3pPr>
            <a:lvl4pPr marL="1604963" indent="-346075">
              <a:buFontTx/>
              <a:buBlip>
                <a:blip r:embed="rId2"/>
              </a:buBlip>
              <a:defRPr/>
            </a:lvl4pPr>
            <a:lvl5pPr marL="1941513" indent="-33655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248" y="1447799"/>
            <a:ext cx="11151917" cy="2000548"/>
          </a:xfrm>
        </p:spPr>
        <p:txBody>
          <a:bodyPr/>
          <a:lstStyle>
            <a:lvl1pPr marL="460375" indent="-460375">
              <a:lnSpc>
                <a:spcPct val="90000"/>
              </a:lnSpc>
              <a:buFontTx/>
              <a:buBlip>
                <a:blip r:embed="rId2"/>
              </a:buBlip>
              <a:defRPr/>
            </a:lvl1pPr>
            <a:lvl2pPr marL="855663" indent="-395288">
              <a:lnSpc>
                <a:spcPct val="90000"/>
              </a:lnSpc>
              <a:buFontTx/>
              <a:buBlip>
                <a:blip r:embed="rId2"/>
              </a:buBlip>
              <a:defRPr/>
            </a:lvl2pPr>
            <a:lvl3pPr marL="1258888" indent="-403225">
              <a:lnSpc>
                <a:spcPct val="90000"/>
              </a:lnSpc>
              <a:buFontTx/>
              <a:buBlip>
                <a:blip r:embed="rId2"/>
              </a:buBlip>
              <a:defRPr/>
            </a:lvl3pPr>
            <a:lvl4pPr marL="1604963" indent="-346075">
              <a:lnSpc>
                <a:spcPct val="90000"/>
              </a:lnSpc>
              <a:buFontTx/>
              <a:buBlip>
                <a:blip r:embed="rId2"/>
              </a:buBlip>
              <a:defRPr/>
            </a:lvl4pPr>
            <a:lvl5pPr marL="1941513" indent="-336550">
              <a:lnSpc>
                <a:spcPct val="90000"/>
              </a:lnSpc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248" y="1447801"/>
            <a:ext cx="5487829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buFontTx/>
              <a:buBlip>
                <a:blip r:embed="rId2"/>
              </a:buBlip>
              <a:defRPr sz="2800"/>
            </a:lvl1pPr>
            <a:lvl2pPr marL="673338" indent="-325424">
              <a:lnSpc>
                <a:spcPct val="90000"/>
              </a:lnSpc>
              <a:buFontTx/>
              <a:buBlip>
                <a:blip r:embed="rId2"/>
              </a:buBlip>
              <a:defRPr sz="2400"/>
            </a:lvl2pPr>
            <a:lvl3pPr marL="953785" indent="-288384">
              <a:lnSpc>
                <a:spcPct val="90000"/>
              </a:lnSpc>
              <a:buFontTx/>
              <a:buBlip>
                <a:blip r:embed="rId2"/>
              </a:buBlip>
              <a:defRPr sz="2000"/>
            </a:lvl3pPr>
            <a:lvl4pPr marL="1227618" indent="-273833">
              <a:lnSpc>
                <a:spcPct val="90000"/>
              </a:lnSpc>
              <a:buFontTx/>
              <a:buBlip>
                <a:blip r:embed="rId2"/>
              </a:buBlip>
              <a:defRPr sz="1800"/>
            </a:lvl4pPr>
            <a:lvl5pPr marL="1516002" indent="-280447">
              <a:lnSpc>
                <a:spcPct val="90000"/>
              </a:lnSpc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3335" y="1447801"/>
            <a:ext cx="5487829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buFontTx/>
              <a:buBlip>
                <a:blip r:embed="rId2"/>
              </a:buBlip>
              <a:defRPr sz="2800"/>
            </a:lvl1pPr>
            <a:lvl2pPr marL="673338" indent="-339976">
              <a:lnSpc>
                <a:spcPct val="90000"/>
              </a:lnSpc>
              <a:buFontTx/>
              <a:buBlip>
                <a:blip r:embed="rId2"/>
              </a:buBlip>
              <a:defRPr sz="2400"/>
            </a:lvl2pPr>
            <a:lvl3pPr marL="961722" indent="-302936">
              <a:lnSpc>
                <a:spcPct val="90000"/>
              </a:lnSpc>
              <a:buFontTx/>
              <a:buBlip>
                <a:blip r:embed="rId2"/>
              </a:buBlip>
              <a:defRPr sz="2000"/>
            </a:lvl3pPr>
            <a:lvl4pPr marL="1227618" indent="-265896">
              <a:lnSpc>
                <a:spcPct val="90000"/>
              </a:lnSpc>
              <a:buFontTx/>
              <a:buBlip>
                <a:blip r:embed="rId2"/>
              </a:buBlip>
              <a:defRPr sz="1800"/>
            </a:lvl4pPr>
            <a:lvl5pPr marL="1516002" indent="-273833">
              <a:lnSpc>
                <a:spcPct val="90000"/>
              </a:lnSpc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248" y="1411553"/>
            <a:ext cx="548782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133600"/>
            <a:ext cx="5486400" cy="1537344"/>
          </a:xfrm>
        </p:spPr>
        <p:txBody>
          <a:bodyPr/>
          <a:lstStyle>
            <a:lvl1pPr marL="281770" indent="-281770">
              <a:buFontTx/>
              <a:buBlip>
                <a:blip r:embed="rId2"/>
              </a:buBlip>
              <a:defRPr sz="2300"/>
            </a:lvl1pPr>
            <a:lvl2pPr marL="562218" indent="-265896">
              <a:buFontTx/>
              <a:buBlip>
                <a:blip r:embed="rId2"/>
              </a:buBlip>
              <a:defRPr sz="2000"/>
            </a:lvl2pPr>
            <a:lvl3pPr marL="813562" indent="-243407">
              <a:buFontTx/>
              <a:buBlip>
                <a:blip r:embed="rId2"/>
              </a:buBlip>
              <a:defRPr sz="1800"/>
            </a:lvl3pPr>
            <a:lvl4pPr marL="1050354" indent="-228856">
              <a:buFontTx/>
              <a:buBlip>
                <a:blip r:embed="rId2"/>
              </a:buBlip>
              <a:defRPr sz="1700"/>
            </a:lvl4pPr>
            <a:lvl5pPr marL="1279210" indent="-206367">
              <a:buFontTx/>
              <a:buBlip>
                <a:blip r:embed="rId2"/>
              </a:buBlip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3335" y="1411553"/>
            <a:ext cx="548782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3335" y="2133601"/>
            <a:ext cx="5487829" cy="1578619"/>
          </a:xfrm>
        </p:spPr>
        <p:txBody>
          <a:bodyPr/>
          <a:lstStyle>
            <a:lvl1pPr marL="296321" indent="-296321">
              <a:buFontTx/>
              <a:buBlip>
                <a:blip r:embed="rId2"/>
              </a:buBlip>
              <a:defRPr sz="2300"/>
            </a:lvl1pPr>
            <a:lvl2pPr marL="570155" indent="-273833">
              <a:buFontTx/>
              <a:buBlip>
                <a:blip r:embed="rId2"/>
              </a:buBlip>
              <a:defRPr sz="2000"/>
            </a:lvl2pPr>
            <a:lvl3pPr marL="821499" indent="-244730">
              <a:buFontTx/>
              <a:buBlip>
                <a:blip r:embed="rId2"/>
              </a:buBlip>
              <a:defRPr sz="1800"/>
            </a:lvl3pPr>
            <a:lvl4pPr marL="1050354" indent="-236793">
              <a:buFontTx/>
              <a:buBlip>
                <a:blip r:embed="rId2"/>
              </a:buBlip>
              <a:defRPr sz="1700"/>
            </a:lvl4pPr>
            <a:lvl5pPr marL="1279210" indent="-220919">
              <a:buFontTx/>
              <a:buBlip>
                <a:blip r:embed="rId2"/>
              </a:buBlip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6E19FD6-BCDB-487B-893B-F8CED8C89404}" type="datetimeFigureOut">
              <a:rPr lang="zh-CN" altLang="en-US"/>
              <a:pPr>
                <a:defRPr/>
              </a:pPr>
              <a:t>2019/6/26</a:t>
            </a:fld>
            <a:endParaRPr lang="zh-CN" altLang="en-US"/>
          </a:p>
        </p:txBody>
      </p:sp>
      <p:sp>
        <p:nvSpPr>
          <p:cNvPr id="3" name="页脚占位符 2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55379C06-4DAF-45DF-8195-C360669AE7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Layou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 flip="none" rotWithShape="1">
                  <a:gsLst>
                    <a:gs pos="417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248" y="1447800"/>
            <a:ext cx="11151917" cy="2000548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417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248" y="1447800"/>
            <a:ext cx="11151917" cy="2000548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7"/>
            <a:ext cx="12192001" cy="619125"/>
          </a:xfrm>
          <a:solidFill>
            <a:srgbClr val="FFFF99"/>
          </a:solidFill>
        </p:spPr>
        <p:txBody>
          <a:bodyPr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1588"/>
            <a:ext cx="1218565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399402"/>
            <a:ext cx="4011084" cy="2769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14402"/>
            <a:ext cx="6815667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52602"/>
            <a:ext cx="4011084" cy="1938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ADA5E65-FE4B-4B84-B4DF-267D0D92B5A1}" type="datetimeFigureOut">
              <a:rPr lang="en-US" altLang="zh-CN"/>
              <a:pPr>
                <a:defRPr/>
              </a:pPr>
              <a:t>6/26/2019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BE2B22-023F-4CBB-B3FA-734946A0D8D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365063" y="2978728"/>
            <a:ext cx="2411821" cy="387798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2">
                    <a:alpha val="99000"/>
                  </a:schemeClr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217" y="2265473"/>
            <a:ext cx="10245217" cy="1523497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217" y="4703873"/>
            <a:ext cx="10245218" cy="46325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hidden="1"/>
          <p:cNvPicPr>
            <a:picLocks noChangeAspect="1"/>
          </p:cNvPicPr>
          <p:nvPr userDrawn="1"/>
        </p:nvPicPr>
        <p:blipFill>
          <a:blip r:embed="rId2" cstate="print"/>
          <a:srcRect l="62604" t="39259" r="833" b="6110"/>
          <a:stretch>
            <a:fillRect/>
          </a:stretch>
        </p:blipFill>
        <p:spPr bwMode="auto">
          <a:xfrm>
            <a:off x="8332788" y="3111500"/>
            <a:ext cx="4192587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/>
          <a:srcRect l="-209" t="22221" r="83022" b="-369"/>
          <a:stretch>
            <a:fillRect/>
          </a:stretch>
        </p:blipFill>
        <p:spPr bwMode="auto">
          <a:xfrm>
            <a:off x="0" y="1684338"/>
            <a:ext cx="209550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 hidden="1"/>
          <p:cNvPicPr>
            <a:picLocks noChangeAspect="1"/>
          </p:cNvPicPr>
          <p:nvPr userDrawn="1"/>
        </p:nvPicPr>
        <p:blipFill>
          <a:blip r:embed="rId3" cstate="print"/>
          <a:srcRect l="12708" t="185" r="66978" b="72037"/>
          <a:stretch>
            <a:fillRect/>
          </a:stretch>
        </p:blipFill>
        <p:spPr bwMode="auto">
          <a:xfrm>
            <a:off x="1263650" y="12700"/>
            <a:ext cx="2476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6"/>
          <p:cNvPicPr>
            <a:picLocks noChangeAspect="1"/>
          </p:cNvPicPr>
          <p:nvPr userDrawn="1"/>
        </p:nvPicPr>
        <p:blipFill>
          <a:blip r:embed="rId4" cstate="print"/>
          <a:srcRect t="76825"/>
          <a:stretch>
            <a:fillRect/>
          </a:stretch>
        </p:blipFill>
        <p:spPr bwMode="auto">
          <a:xfrm>
            <a:off x="0" y="5268913"/>
            <a:ext cx="12192000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65489" y="4876800"/>
            <a:ext cx="10245218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0" i="1" u="none" strike="noStrike" kern="1200" cap="none" spc="-642" normalizeH="0" baseline="0" noProof="0" dirty="0" smtClean="0">
                <a:ln w="11430"/>
                <a:solidFill>
                  <a:schemeClr val="accent1">
                    <a:alpha val="99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36830" y="2431024"/>
            <a:ext cx="9325817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836830" y="4191001"/>
            <a:ext cx="932581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830" y="2455047"/>
            <a:ext cx="9325817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6830" y="4189144"/>
            <a:ext cx="932581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65489" y="4876800"/>
            <a:ext cx="10245218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0" i="1" u="none" strike="noStrike" kern="1200" cap="none" spc="-642" normalizeH="0" baseline="0" noProof="0" dirty="0" smtClean="0">
                <a:ln w="11430"/>
                <a:solidFill>
                  <a:schemeClr val="accent1">
                    <a:alpha val="99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830" y="2442175"/>
            <a:ext cx="9325817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6830" y="4191001"/>
            <a:ext cx="932581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65489" y="4876800"/>
            <a:ext cx="10245218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0" i="1" u="none" strike="noStrike" kern="1200" cap="none" spc="-642" normalizeH="0" baseline="0" noProof="0" dirty="0" smtClean="0">
                <a:ln w="11430"/>
                <a:solidFill>
                  <a:schemeClr val="accent1">
                    <a:alpha val="99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830" y="2442175"/>
            <a:ext cx="9325817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6830" y="4191001"/>
            <a:ext cx="932581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65489" y="4876800"/>
            <a:ext cx="10245218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0" i="1" u="none" strike="noStrike" kern="1200" cap="none" spc="-642" normalizeH="0" baseline="0" noProof="0" dirty="0" smtClean="0">
                <a:ln w="11430"/>
                <a:solidFill>
                  <a:schemeClr val="accent1">
                    <a:alpha val="99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830" y="2442175"/>
            <a:ext cx="9325817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6830" y="4191001"/>
            <a:ext cx="932581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65489" y="4876800"/>
            <a:ext cx="10245218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0" i="1" u="none" strike="noStrike" kern="1200" cap="none" spc="-642" normalizeH="0" baseline="0" noProof="0" dirty="0" smtClean="0">
                <a:ln w="11430"/>
                <a:solidFill>
                  <a:schemeClr val="accent1">
                    <a:alpha val="99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830" y="2442175"/>
            <a:ext cx="9325817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6830" y="4191001"/>
            <a:ext cx="932581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65489" y="4876800"/>
            <a:ext cx="10245218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0" i="1" u="none" strike="noStrike" kern="1200" cap="none" spc="-642" normalizeH="0" baseline="0" noProof="0" dirty="0" smtClean="0">
                <a:ln w="11430"/>
                <a:solidFill>
                  <a:schemeClr val="accent1">
                    <a:alpha val="99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0"/>
            <a:ext cx="11151917" cy="6093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800"/>
            <a:ext cx="11151917" cy="20005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0"/>
            <a:ext cx="11151917" cy="6093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799"/>
            <a:ext cx="11151917" cy="2000548"/>
          </a:xfrm>
        </p:spPr>
        <p:txBody>
          <a:bodyPr/>
          <a:lstStyle>
            <a:lvl1pPr marL="460375" indent="-460375">
              <a:buFontTx/>
              <a:buBlip>
                <a:blip r:embed="rId2"/>
              </a:buBlip>
              <a:defRPr/>
            </a:lvl1pPr>
            <a:lvl2pPr marL="855663" indent="-395288">
              <a:buFontTx/>
              <a:buBlip>
                <a:blip r:embed="rId2"/>
              </a:buBlip>
              <a:defRPr/>
            </a:lvl2pPr>
            <a:lvl3pPr marL="1258888" indent="-403225">
              <a:buFontTx/>
              <a:buBlip>
                <a:blip r:embed="rId2"/>
              </a:buBlip>
              <a:defRPr/>
            </a:lvl3pPr>
            <a:lvl4pPr marL="1604963" indent="-346075">
              <a:buFontTx/>
              <a:buBlip>
                <a:blip r:embed="rId2"/>
              </a:buBlip>
              <a:defRPr/>
            </a:lvl4pPr>
            <a:lvl5pPr marL="1941513" indent="-33655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248" y="1447799"/>
            <a:ext cx="11151917" cy="2000548"/>
          </a:xfrm>
        </p:spPr>
        <p:txBody>
          <a:bodyPr/>
          <a:lstStyle>
            <a:lvl1pPr marL="460375" indent="-460375">
              <a:lnSpc>
                <a:spcPct val="90000"/>
              </a:lnSpc>
              <a:buFontTx/>
              <a:buBlip>
                <a:blip r:embed="rId2"/>
              </a:buBlip>
              <a:defRPr/>
            </a:lvl1pPr>
            <a:lvl2pPr marL="855663" indent="-395288">
              <a:lnSpc>
                <a:spcPct val="90000"/>
              </a:lnSpc>
              <a:buFontTx/>
              <a:buBlip>
                <a:blip r:embed="rId2"/>
              </a:buBlip>
              <a:defRPr/>
            </a:lvl2pPr>
            <a:lvl3pPr marL="1258888" indent="-403225">
              <a:lnSpc>
                <a:spcPct val="90000"/>
              </a:lnSpc>
              <a:buFontTx/>
              <a:buBlip>
                <a:blip r:embed="rId2"/>
              </a:buBlip>
              <a:defRPr/>
            </a:lvl3pPr>
            <a:lvl4pPr marL="1604963" indent="-346075">
              <a:lnSpc>
                <a:spcPct val="90000"/>
              </a:lnSpc>
              <a:buFontTx/>
              <a:buBlip>
                <a:blip r:embed="rId2"/>
              </a:buBlip>
              <a:defRPr/>
            </a:lvl4pPr>
            <a:lvl5pPr marL="1941513" indent="-336550">
              <a:lnSpc>
                <a:spcPct val="90000"/>
              </a:lnSpc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248" y="1447801"/>
            <a:ext cx="5487829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buFontTx/>
              <a:buBlip>
                <a:blip r:embed="rId2"/>
              </a:buBlip>
              <a:defRPr sz="2800"/>
            </a:lvl1pPr>
            <a:lvl2pPr marL="673338" indent="-325424">
              <a:lnSpc>
                <a:spcPct val="90000"/>
              </a:lnSpc>
              <a:buFontTx/>
              <a:buBlip>
                <a:blip r:embed="rId2"/>
              </a:buBlip>
              <a:defRPr sz="2400"/>
            </a:lvl2pPr>
            <a:lvl3pPr marL="953785" indent="-288384">
              <a:lnSpc>
                <a:spcPct val="90000"/>
              </a:lnSpc>
              <a:buFontTx/>
              <a:buBlip>
                <a:blip r:embed="rId2"/>
              </a:buBlip>
              <a:defRPr sz="2000"/>
            </a:lvl3pPr>
            <a:lvl4pPr marL="1227618" indent="-273833">
              <a:lnSpc>
                <a:spcPct val="90000"/>
              </a:lnSpc>
              <a:buFontTx/>
              <a:buBlip>
                <a:blip r:embed="rId2"/>
              </a:buBlip>
              <a:defRPr sz="1800"/>
            </a:lvl4pPr>
            <a:lvl5pPr marL="1516002" indent="-280447">
              <a:lnSpc>
                <a:spcPct val="90000"/>
              </a:lnSpc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3335" y="1447801"/>
            <a:ext cx="5487829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buFontTx/>
              <a:buBlip>
                <a:blip r:embed="rId2"/>
              </a:buBlip>
              <a:defRPr sz="2800"/>
            </a:lvl1pPr>
            <a:lvl2pPr marL="673338" indent="-339976">
              <a:lnSpc>
                <a:spcPct val="90000"/>
              </a:lnSpc>
              <a:buFontTx/>
              <a:buBlip>
                <a:blip r:embed="rId2"/>
              </a:buBlip>
              <a:defRPr sz="2400"/>
            </a:lvl2pPr>
            <a:lvl3pPr marL="961722" indent="-302936">
              <a:lnSpc>
                <a:spcPct val="90000"/>
              </a:lnSpc>
              <a:buFontTx/>
              <a:buBlip>
                <a:blip r:embed="rId2"/>
              </a:buBlip>
              <a:defRPr sz="2000"/>
            </a:lvl3pPr>
            <a:lvl4pPr marL="1227618" indent="-265896">
              <a:lnSpc>
                <a:spcPct val="90000"/>
              </a:lnSpc>
              <a:buFontTx/>
              <a:buBlip>
                <a:blip r:embed="rId2"/>
              </a:buBlip>
              <a:defRPr sz="1800"/>
            </a:lvl4pPr>
            <a:lvl5pPr marL="1516002" indent="-273833">
              <a:lnSpc>
                <a:spcPct val="90000"/>
              </a:lnSpc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248" y="1411553"/>
            <a:ext cx="548782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133600"/>
            <a:ext cx="5486400" cy="1537344"/>
          </a:xfrm>
        </p:spPr>
        <p:txBody>
          <a:bodyPr/>
          <a:lstStyle>
            <a:lvl1pPr marL="281770" indent="-281770">
              <a:buFontTx/>
              <a:buBlip>
                <a:blip r:embed="rId2"/>
              </a:buBlip>
              <a:defRPr sz="2300"/>
            </a:lvl1pPr>
            <a:lvl2pPr marL="562218" indent="-265896">
              <a:buFontTx/>
              <a:buBlip>
                <a:blip r:embed="rId2"/>
              </a:buBlip>
              <a:defRPr sz="2000"/>
            </a:lvl2pPr>
            <a:lvl3pPr marL="813562" indent="-243407">
              <a:buFontTx/>
              <a:buBlip>
                <a:blip r:embed="rId2"/>
              </a:buBlip>
              <a:defRPr sz="1800"/>
            </a:lvl3pPr>
            <a:lvl4pPr marL="1050354" indent="-228856">
              <a:buFontTx/>
              <a:buBlip>
                <a:blip r:embed="rId2"/>
              </a:buBlip>
              <a:defRPr sz="1700"/>
            </a:lvl4pPr>
            <a:lvl5pPr marL="1279210" indent="-206367">
              <a:buFontTx/>
              <a:buBlip>
                <a:blip r:embed="rId2"/>
              </a:buBlip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3335" y="1411553"/>
            <a:ext cx="548782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3335" y="2133601"/>
            <a:ext cx="5487829" cy="1578619"/>
          </a:xfrm>
        </p:spPr>
        <p:txBody>
          <a:bodyPr/>
          <a:lstStyle>
            <a:lvl1pPr marL="296321" indent="-296321">
              <a:buFontTx/>
              <a:buBlip>
                <a:blip r:embed="rId2"/>
              </a:buBlip>
              <a:defRPr sz="2300"/>
            </a:lvl1pPr>
            <a:lvl2pPr marL="570155" indent="-273833">
              <a:buFontTx/>
              <a:buBlip>
                <a:blip r:embed="rId2"/>
              </a:buBlip>
              <a:defRPr sz="2000"/>
            </a:lvl2pPr>
            <a:lvl3pPr marL="821499" indent="-244730">
              <a:buFontTx/>
              <a:buBlip>
                <a:blip r:embed="rId2"/>
              </a:buBlip>
              <a:defRPr sz="1800"/>
            </a:lvl3pPr>
            <a:lvl4pPr marL="1050354" indent="-236793">
              <a:buFontTx/>
              <a:buBlip>
                <a:blip r:embed="rId2"/>
              </a:buBlip>
              <a:defRPr sz="1700"/>
            </a:lvl4pPr>
            <a:lvl5pPr marL="1279210" indent="-220919">
              <a:buFontTx/>
              <a:buBlip>
                <a:blip r:embed="rId2"/>
              </a:buBlip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Layou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 flip="none" rotWithShape="1">
                  <a:gsLst>
                    <a:gs pos="417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248" y="1447800"/>
            <a:ext cx="11151917" cy="2000548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417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248" y="1447800"/>
            <a:ext cx="11151917" cy="2000548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7"/>
            <a:ext cx="12192001" cy="619125"/>
          </a:xfrm>
          <a:solidFill>
            <a:srgbClr val="FFFF99"/>
          </a:solidFill>
        </p:spPr>
        <p:txBody>
          <a:bodyPr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1588"/>
            <a:ext cx="1218565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399402"/>
            <a:ext cx="4011084" cy="2769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14402"/>
            <a:ext cx="6815667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52602"/>
            <a:ext cx="4011084" cy="1938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2F740E4-9EC0-48E3-B189-ABB45170787F}" type="datetimeFigureOut">
              <a:rPr lang="en-US" altLang="zh-CN"/>
              <a:pPr>
                <a:defRPr/>
              </a:pPr>
              <a:t>6/26/2019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BD0E01-C2BE-4C92-A6C8-6B38E00DF9E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365063" y="2978728"/>
            <a:ext cx="2411821" cy="387798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2">
                    <a:alpha val="99000"/>
                  </a:schemeClr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B3BD1A8-EACB-4535-8DE4-3C984054E495}" type="datetimeFigureOut">
              <a:rPr lang="zh-CN" altLang="en-US"/>
              <a:pPr>
                <a:defRPr/>
              </a:pPr>
              <a:t>2019/6/26</a:t>
            </a:fld>
            <a:endParaRPr lang="zh-CN" altLang="en-US"/>
          </a:p>
        </p:txBody>
      </p:sp>
      <p:sp>
        <p:nvSpPr>
          <p:cNvPr id="3" name="页脚占位符 2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7E2A9A25-AD13-430A-9CF9-C543BE6601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hidden="1"/>
          <p:cNvPicPr>
            <a:picLocks noChangeAspect="1"/>
          </p:cNvPicPr>
          <p:nvPr userDrawn="1"/>
        </p:nvPicPr>
        <p:blipFill>
          <a:blip r:embed="rId2" cstate="print"/>
          <a:srcRect l="62604" t="39259" r="833" b="6110"/>
          <a:stretch>
            <a:fillRect/>
          </a:stretch>
        </p:blipFill>
        <p:spPr bwMode="auto">
          <a:xfrm>
            <a:off x="8332788" y="3111500"/>
            <a:ext cx="4192587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/>
          <a:srcRect l="-209" t="22221" r="83022" b="-369"/>
          <a:stretch>
            <a:fillRect/>
          </a:stretch>
        </p:blipFill>
        <p:spPr bwMode="auto">
          <a:xfrm>
            <a:off x="0" y="1684338"/>
            <a:ext cx="209550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 hidden="1"/>
          <p:cNvPicPr>
            <a:picLocks noChangeAspect="1"/>
          </p:cNvPicPr>
          <p:nvPr userDrawn="1"/>
        </p:nvPicPr>
        <p:blipFill>
          <a:blip r:embed="rId3" cstate="print"/>
          <a:srcRect l="12708" t="185" r="66978" b="72037"/>
          <a:stretch>
            <a:fillRect/>
          </a:stretch>
        </p:blipFill>
        <p:spPr bwMode="auto">
          <a:xfrm>
            <a:off x="1263650" y="12700"/>
            <a:ext cx="2476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6"/>
          <p:cNvPicPr>
            <a:picLocks noChangeAspect="1"/>
          </p:cNvPicPr>
          <p:nvPr userDrawn="1"/>
        </p:nvPicPr>
        <p:blipFill>
          <a:blip r:embed="rId4" cstate="print"/>
          <a:srcRect t="76825"/>
          <a:stretch>
            <a:fillRect/>
          </a:stretch>
        </p:blipFill>
        <p:spPr bwMode="auto">
          <a:xfrm>
            <a:off x="0" y="5268913"/>
            <a:ext cx="12192000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spect="1"/>
          </p:cNvSpPr>
          <p:nvPr/>
        </p:nvSpPr>
        <p:spPr bwMode="auto">
          <a:xfrm>
            <a:off x="7669213" y="446088"/>
            <a:ext cx="4522787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/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334500" y="6042025"/>
            <a:ext cx="1344613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DAC3F1D-789C-46C0-A530-8DC76EF30176}" type="datetimeFigureOut">
              <a:rPr lang="en-US"/>
              <a:pPr>
                <a:defRPr/>
              </a:pPr>
              <a:t>6/26/2019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0850" y="6042025"/>
            <a:ext cx="8645525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9113" y="5916613"/>
            <a:ext cx="1062037" cy="4905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9ECD3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379315C-1DB5-4471-9C69-E3C02D976E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8870" y="335605"/>
            <a:ext cx="2256180" cy="524378"/>
          </a:xfrm>
          <a:prstGeom prst="rect">
            <a:avLst/>
          </a:prstGeom>
        </p:spPr>
      </p:pic>
      <p:pic>
        <p:nvPicPr>
          <p:cNvPr id="8" name="图片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740" y="48126"/>
            <a:ext cx="1059014" cy="10908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标题占位符"/>
          <p:cNvSpPr>
            <a:spLocks noGrp="1"/>
          </p:cNvSpPr>
          <p:nvPr>
            <p:ph type="body" sz="quarter" idx="11" hasCustomPrompt="1"/>
          </p:nvPr>
        </p:nvSpPr>
        <p:spPr>
          <a:xfrm>
            <a:off x="1571418" y="342472"/>
            <a:ext cx="8639865" cy="63094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Tx/>
              <a:buNone/>
              <a:defRPr lang="zh-CN" altLang="en-US" sz="3500" b="1" spc="300" dirty="0" smtClean="0">
                <a:gradFill>
                  <a:gsLst>
                    <a:gs pos="80000">
                      <a:schemeClr val="accent1"/>
                    </a:gs>
                    <a:gs pos="30000">
                      <a:schemeClr val="accent5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pPr marL="0" lvl="0"/>
            <a:r>
              <a:rPr lang="zh-CN" altLang="en-US" dirty="0"/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217" y="2265473"/>
            <a:ext cx="10245217" cy="1523497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217" y="4703873"/>
            <a:ext cx="10245218" cy="46325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65489" y="4876800"/>
            <a:ext cx="10245218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0" i="1" u="none" strike="noStrike" kern="1200" cap="none" spc="-642" normalizeH="0" baseline="0" noProof="0" dirty="0" smtClean="0">
                <a:ln w="11430"/>
                <a:solidFill>
                  <a:schemeClr val="accent1">
                    <a:alpha val="99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36830" y="2431024"/>
            <a:ext cx="9325817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836830" y="4191001"/>
            <a:ext cx="932581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0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2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57" r:id="rId4"/>
    <p:sldLayoutId id="2147484059" r:id="rId5"/>
    <p:sldLayoutId id="2147484060" r:id="rId6"/>
    <p:sldLayoutId id="2147484061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微软雅黑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  <a:cs typeface="微软雅黑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  <a:cs typeface="微软雅黑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  <a:cs typeface="微软雅黑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  <a:cs typeface="微软雅黑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微软雅黑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微软雅黑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微软雅黑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微软雅黑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微软雅黑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blipFill dpi="0" rotWithShape="0">
          <a:blip r:embed="rId2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113" y="228600"/>
            <a:ext cx="11152187" cy="6096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1447800"/>
            <a:ext cx="11152187" cy="2000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6" r:id="rId1"/>
    <p:sldLayoutId id="2147484025" r:id="rId2"/>
    <p:sldLayoutId id="2147484024" r:id="rId3"/>
    <p:sldLayoutId id="2147484023" r:id="rId4"/>
    <p:sldLayoutId id="2147484022" r:id="rId5"/>
    <p:sldLayoutId id="2147484021" r:id="rId6"/>
    <p:sldLayoutId id="2147484020" r:id="rId7"/>
    <p:sldLayoutId id="2147484019" r:id="rId8"/>
    <p:sldLayoutId id="2147484018" r:id="rId9"/>
    <p:sldLayoutId id="2147484017" r:id="rId10"/>
    <p:sldLayoutId id="2147484016" r:id="rId11"/>
    <p:sldLayoutId id="2147484015" r:id="rId12"/>
    <p:sldLayoutId id="2147484014" r:id="rId13"/>
    <p:sldLayoutId id="2147484013" r:id="rId14"/>
    <p:sldLayoutId id="2147484012" r:id="rId15"/>
    <p:sldLayoutId id="2147484011" r:id="rId16"/>
    <p:sldLayoutId id="2147484010" r:id="rId17"/>
    <p:sldLayoutId id="2147484009" r:id="rId18"/>
    <p:sldLayoutId id="2147484049" r:id="rId19"/>
    <p:sldLayoutId id="2147484050" r:id="rId20"/>
    <p:sldLayoutId id="2147484008" r:id="rId2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400" kern="1200" spc="-100" dirty="0">
          <a:ln w="3175">
            <a:noFill/>
          </a:ln>
          <a:gradFill flip="none" rotWithShape="1"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  <a:tileRect/>
          </a:gradFill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  <a:cs typeface="Arial" charset="0"/>
        </a:defRPr>
      </a:lvl9pPr>
    </p:titleStyle>
    <p:bodyStyle>
      <a:lvl1pPr marL="460375" indent="-4603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90000"/>
        <a:buBlip>
          <a:blip r:embed="rId24"/>
        </a:buBlip>
        <a:defRPr sz="32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855663" indent="-3952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90000"/>
        <a:buBlip>
          <a:blip r:embed="rId24"/>
        </a:buBlip>
        <a:defRPr sz="28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1258888" indent="-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90000"/>
        <a:buBlip>
          <a:blip r:embed="rId24"/>
        </a:buBlip>
        <a:defRPr sz="24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90000"/>
        <a:buBlip>
          <a:blip r:embed="rId24"/>
        </a:buBlip>
        <a:defRPr sz="20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90000"/>
        <a:buBlip>
          <a:blip r:embed="rId24"/>
        </a:buBlip>
        <a:defRPr sz="20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blipFill dpi="0" rotWithShape="0">
          <a:blip r:embed="rId2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113" y="228600"/>
            <a:ext cx="11152187" cy="6096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1447800"/>
            <a:ext cx="11152187" cy="2000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4" r:id="rId2"/>
    <p:sldLayoutId id="2147484043" r:id="rId3"/>
    <p:sldLayoutId id="2147484042" r:id="rId4"/>
    <p:sldLayoutId id="2147484041" r:id="rId5"/>
    <p:sldLayoutId id="2147484040" r:id="rId6"/>
    <p:sldLayoutId id="2147484039" r:id="rId7"/>
    <p:sldLayoutId id="2147484038" r:id="rId8"/>
    <p:sldLayoutId id="2147484037" r:id="rId9"/>
    <p:sldLayoutId id="2147484036" r:id="rId10"/>
    <p:sldLayoutId id="2147484035" r:id="rId11"/>
    <p:sldLayoutId id="2147484034" r:id="rId12"/>
    <p:sldLayoutId id="2147484033" r:id="rId13"/>
    <p:sldLayoutId id="2147484032" r:id="rId14"/>
    <p:sldLayoutId id="2147484031" r:id="rId15"/>
    <p:sldLayoutId id="2147484030" r:id="rId16"/>
    <p:sldLayoutId id="2147484029" r:id="rId17"/>
    <p:sldLayoutId id="2147484028" r:id="rId18"/>
    <p:sldLayoutId id="2147484051" r:id="rId19"/>
    <p:sldLayoutId id="2147484052" r:id="rId20"/>
    <p:sldLayoutId id="2147484027" r:id="rId2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400" kern="1200" spc="-100" dirty="0">
          <a:ln w="3175">
            <a:noFill/>
          </a:ln>
          <a:gradFill flip="none" rotWithShape="1"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  <a:tileRect/>
          </a:gradFill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  <a:cs typeface="Arial" charset="0"/>
        </a:defRPr>
      </a:lvl9pPr>
    </p:titleStyle>
    <p:bodyStyle>
      <a:lvl1pPr marL="460375" indent="-4603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90000"/>
        <a:buBlip>
          <a:blip r:embed="rId24"/>
        </a:buBlip>
        <a:defRPr sz="32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855663" indent="-3952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90000"/>
        <a:buBlip>
          <a:blip r:embed="rId24"/>
        </a:buBlip>
        <a:defRPr sz="28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1258888" indent="-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90000"/>
        <a:buBlip>
          <a:blip r:embed="rId24"/>
        </a:buBlip>
        <a:defRPr sz="24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90000"/>
        <a:buBlip>
          <a:blip r:embed="rId24"/>
        </a:buBlip>
        <a:defRPr sz="20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90000"/>
        <a:buBlip>
          <a:blip r:embed="rId24"/>
        </a:buBlip>
        <a:defRPr sz="20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图片 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微软雅黑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  <a:cs typeface="微软雅黑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  <a:cs typeface="微软雅黑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  <a:cs typeface="微软雅黑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  <a:cs typeface="微软雅黑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微软雅黑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微软雅黑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微软雅黑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微软雅黑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微软雅黑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3743325" y="5948363"/>
            <a:ext cx="3600450" cy="476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altLang="zh-CN" sz="3200" dirty="0">
              <a:solidFill>
                <a:srgbClr val="C00000"/>
              </a:solidFill>
              <a:latin typeface="隶书"/>
              <a:ea typeface="隶书"/>
              <a:cs typeface="隶书"/>
            </a:endParaRPr>
          </a:p>
        </p:txBody>
      </p:sp>
      <p:sp>
        <p:nvSpPr>
          <p:cNvPr id="17" name="矩形: 圆角 8"/>
          <p:cNvSpPr/>
          <p:nvPr/>
        </p:nvSpPr>
        <p:spPr>
          <a:xfrm>
            <a:off x="956978" y="3921215"/>
            <a:ext cx="10740788" cy="1360488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6000" b="1" dirty="0">
                <a:solidFill>
                  <a:srgbClr val="C00000"/>
                </a:solidFill>
                <a:latin typeface="方正粗雅宋简体"/>
                <a:ea typeface="方正粗雅宋简体"/>
                <a:cs typeface="方正粗雅宋简体"/>
              </a:rPr>
              <a:t>中央苏区红色金融实践与启示</a:t>
            </a:r>
          </a:p>
        </p:txBody>
      </p:sp>
      <p:pic>
        <p:nvPicPr>
          <p:cNvPr id="56324" name="图片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9120" y="414220"/>
            <a:ext cx="245745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圆角矩形 5"/>
          <p:cNvSpPr/>
          <p:nvPr/>
        </p:nvSpPr>
        <p:spPr>
          <a:xfrm>
            <a:off x="3751542" y="5608320"/>
            <a:ext cx="5227092" cy="9298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962626" y="5618200"/>
            <a:ext cx="3452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隶书"/>
                <a:ea typeface="隶书"/>
                <a:cs typeface="隶书"/>
              </a:rPr>
              <a:t>古田干部学院</a:t>
            </a:r>
            <a:endParaRPr lang="en-US" altLang="zh-CN" sz="2800" dirty="0">
              <a:solidFill>
                <a:srgbClr val="FF0000"/>
              </a:solidFill>
              <a:latin typeface="隶书"/>
              <a:ea typeface="隶书"/>
              <a:cs typeface="隶书"/>
            </a:endParaRPr>
          </a:p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隶书"/>
                <a:ea typeface="隶书"/>
                <a:cs typeface="隶书"/>
              </a:rPr>
              <a:t>中共龙岩市委党校</a:t>
            </a:r>
            <a:endParaRPr lang="en-US" altLang="zh-CN" sz="2800" dirty="0">
              <a:solidFill>
                <a:srgbClr val="FF0000"/>
              </a:solidFill>
              <a:latin typeface="隶书"/>
              <a:ea typeface="隶书"/>
              <a:cs typeface="隶书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36520" y="5798023"/>
            <a:ext cx="1255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贾燕</a:t>
            </a:r>
          </a:p>
        </p:txBody>
      </p:sp>
    </p:spTree>
  </p:cSld>
  <p:clrMapOvr>
    <a:masterClrMapping/>
  </p:clrMapOvr>
  <p:transition advClick="0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1" name="Text Box 21"/>
          <p:cNvSpPr txBox="1">
            <a:spLocks noChangeArrowheads="1"/>
          </p:cNvSpPr>
          <p:nvPr/>
        </p:nvSpPr>
        <p:spPr bwMode="auto">
          <a:xfrm>
            <a:off x="4097338" y="1497013"/>
            <a:ext cx="3859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955" y="1637731"/>
            <a:ext cx="7014949" cy="49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021243" y="1419367"/>
            <a:ext cx="1600438" cy="56979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中央苏区第一个红色金融机构</a:t>
            </a:r>
            <a:endParaRPr lang="en-US" altLang="zh-CN" sz="3200" dirty="0">
              <a:solidFill>
                <a:srgbClr val="FF0000"/>
              </a:solidFill>
            </a:endParaRPr>
          </a:p>
          <a:p>
            <a:r>
              <a:rPr lang="en-US" altLang="zh-CN" sz="3200" dirty="0">
                <a:solidFill>
                  <a:srgbClr val="FF0000"/>
                </a:solidFill>
              </a:rPr>
              <a:t>——</a:t>
            </a:r>
            <a:r>
              <a:rPr lang="zh-CN" altLang="en-US" sz="3200" dirty="0">
                <a:solidFill>
                  <a:srgbClr val="FF0000"/>
                </a:solidFill>
              </a:rPr>
              <a:t>蛟洋农民银行</a:t>
            </a:r>
          </a:p>
          <a:p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5900" y="271463"/>
            <a:ext cx="5786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闽西地区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176" b="4284"/>
          <a:stretch/>
        </p:blipFill>
        <p:spPr>
          <a:xfrm>
            <a:off x="11114530" y="-171400"/>
            <a:ext cx="1080378" cy="1368152"/>
          </a:xfrm>
          <a:prstGeom prst="rect">
            <a:avLst/>
          </a:prstGeom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092" y="1214422"/>
            <a:ext cx="9525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90600" y="0"/>
            <a:ext cx="10058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FF0000"/>
                </a:solidFill>
              </a:rPr>
              <a:t>中央苏区最早成立的红色信用合作社</a:t>
            </a:r>
            <a:endParaRPr lang="en-US" altLang="zh-CN" sz="3200" dirty="0">
              <a:solidFill>
                <a:srgbClr val="FF0000"/>
              </a:solidFill>
            </a:endParaRPr>
          </a:p>
          <a:p>
            <a:pPr algn="ctr"/>
            <a:r>
              <a:rPr lang="en-US" altLang="zh-CN" sz="3200" dirty="0">
                <a:solidFill>
                  <a:srgbClr val="FF0000"/>
                </a:solidFill>
              </a:rPr>
              <a:t>——</a:t>
            </a:r>
            <a:r>
              <a:rPr lang="zh-CN" altLang="en-US" sz="3200" dirty="0">
                <a:solidFill>
                  <a:srgbClr val="FF0000"/>
                </a:solidFill>
              </a:rPr>
              <a:t>永定县太平区苏维埃信用合作社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46445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闽西工农银行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 r="31224"/>
          <a:stretch>
            <a:fillRect/>
          </a:stretch>
        </p:blipFill>
        <p:spPr bwMode="auto">
          <a:xfrm>
            <a:off x="462460" y="1202070"/>
            <a:ext cx="4109540" cy="474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右箭头 5"/>
          <p:cNvSpPr/>
          <p:nvPr/>
        </p:nvSpPr>
        <p:spPr>
          <a:xfrm>
            <a:off x="4722125" y="3125337"/>
            <a:ext cx="2347415" cy="6277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790364" y="2702257"/>
            <a:ext cx="21154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龙岩大池、永定虎岗、上杭白沙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513" y="6005015"/>
            <a:ext cx="3289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龙岩下井巷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42496" y="6032310"/>
            <a:ext cx="3398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汀州兆征路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3760" y="1173480"/>
            <a:ext cx="385572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79293"/>
            <a:ext cx="5546361" cy="367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图示 2"/>
          <p:cNvGraphicFramePr/>
          <p:nvPr/>
        </p:nvGraphicFramePr>
        <p:xfrm>
          <a:off x="209863" y="4796852"/>
          <a:ext cx="11587396" cy="2061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57325" y="300038"/>
            <a:ext cx="4043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江西地区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8120" y="1066800"/>
            <a:ext cx="3429000" cy="3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中华苏维埃共和国国家银行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7787" y="2142699"/>
            <a:ext cx="3798912" cy="401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1" y="1920241"/>
            <a:ext cx="615696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248" y="670423"/>
            <a:ext cx="10972800" cy="1143000"/>
          </a:xfrm>
        </p:spPr>
        <p:txBody>
          <a:bodyPr/>
          <a:lstStyle/>
          <a:p>
            <a:pPr algn="ctr"/>
            <a:endParaRPr lang="zh-CN" altLang="en-US" sz="3600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</p:nvPr>
        </p:nvGraphicFramePr>
        <p:xfrm>
          <a:off x="-761999" y="1433512"/>
          <a:ext cx="1056798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圆角矩形 7"/>
          <p:cNvSpPr/>
          <p:nvPr/>
        </p:nvSpPr>
        <p:spPr>
          <a:xfrm>
            <a:off x="9485948" y="3233738"/>
            <a:ext cx="2486025" cy="10429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A71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9563101" y="3522346"/>
            <a:ext cx="245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</a:rPr>
              <a:t>闽西工农银行</a:t>
            </a:r>
          </a:p>
        </p:txBody>
      </p:sp>
      <p:sp>
        <p:nvSpPr>
          <p:cNvPr id="11" name="加号 10"/>
          <p:cNvSpPr/>
          <p:nvPr/>
        </p:nvSpPr>
        <p:spPr>
          <a:xfrm>
            <a:off x="9018270" y="3638551"/>
            <a:ext cx="414338" cy="428625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830513" y="274638"/>
            <a:ext cx="8751887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zh-CN" altLang="en-US" sz="4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（二）建立独立货币体系</a:t>
            </a: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1664869" y="2264436"/>
            <a:ext cx="2893483" cy="4038600"/>
            <a:chOff x="720" y="1294"/>
            <a:chExt cx="1367" cy="2544"/>
          </a:xfrm>
        </p:grpSpPr>
        <p:sp>
          <p:nvSpPr>
            <p:cNvPr id="10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6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395"/>
              <a:chOff x="1289" y="582"/>
              <a:chExt cx="668" cy="652"/>
            </a:xfrm>
          </p:grpSpPr>
          <p:sp>
            <p:nvSpPr>
              <p:cNvPr id="19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54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1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2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3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7" name="Text Box 16"/>
            <p:cNvSpPr txBox="1">
              <a:spLocks noChangeArrowheads="1"/>
            </p:cNvSpPr>
            <p:nvPr/>
          </p:nvSpPr>
          <p:spPr bwMode="gray">
            <a:xfrm>
              <a:off x="1278" y="1294"/>
              <a:ext cx="208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effectLst/>
                </a:rPr>
                <a:t>1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gray">
            <a:xfrm>
              <a:off x="749" y="1956"/>
              <a:ext cx="1296" cy="6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zh-CN" altLang="en-US" sz="4800" b="1" baseline="-25000" dirty="0">
                  <a:solidFill>
                    <a:srgbClr val="000000"/>
                  </a:solidFill>
                  <a:effectLst/>
                  <a:latin typeface="宋体" pitchFamily="2" charset="-122"/>
                  <a:ea typeface="宋体" pitchFamily="2" charset="-122"/>
                </a:rPr>
                <a:t>发行并统一 货币</a:t>
              </a:r>
            </a:p>
          </p:txBody>
        </p:sp>
      </p:grpSp>
      <p:grpSp>
        <p:nvGrpSpPr>
          <p:cNvPr id="24" name="Group 18"/>
          <p:cNvGrpSpPr>
            <a:grpSpLocks/>
          </p:cNvGrpSpPr>
          <p:nvPr/>
        </p:nvGrpSpPr>
        <p:grpSpPr bwMode="auto">
          <a:xfrm>
            <a:off x="4944533" y="2276476"/>
            <a:ext cx="2889251" cy="4035425"/>
            <a:chOff x="2208" y="1296"/>
            <a:chExt cx="1365" cy="2542"/>
          </a:xfrm>
        </p:grpSpPr>
        <p:sp>
          <p:nvSpPr>
            <p:cNvPr id="25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327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1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2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3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4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87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altLang="zh-CN" sz="1800" b="0" dirty="0">
                <a:solidFill>
                  <a:srgbClr val="003366"/>
                </a:solidFill>
                <a:effectLst/>
              </a:endParaRPr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gray">
            <a:xfrm>
              <a:off x="2211" y="1982"/>
              <a:ext cx="1296" cy="6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zh-CN" altLang="en-US" sz="3200" b="1" dirty="0">
                  <a:solidFill>
                    <a:srgbClr val="000000"/>
                  </a:solidFill>
                  <a:effectLst/>
                  <a:latin typeface="Verdana" pitchFamily="34" charset="0"/>
                </a:rPr>
                <a:t>错综复杂的 货币斗争</a:t>
              </a:r>
            </a:p>
          </p:txBody>
        </p:sp>
        <p:sp>
          <p:nvSpPr>
            <p:cNvPr id="37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9" name="Group 32"/>
          <p:cNvGrpSpPr>
            <a:grpSpLocks/>
          </p:cNvGrpSpPr>
          <p:nvPr/>
        </p:nvGrpSpPr>
        <p:grpSpPr bwMode="auto">
          <a:xfrm>
            <a:off x="8154127" y="2291734"/>
            <a:ext cx="2893483" cy="4038600"/>
            <a:chOff x="3692" y="1294"/>
            <a:chExt cx="1367" cy="2544"/>
          </a:xfrm>
        </p:grpSpPr>
        <p:sp>
          <p:nvSpPr>
            <p:cNvPr id="40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4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395"/>
              <a:chOff x="1289" y="582"/>
              <a:chExt cx="668" cy="652"/>
            </a:xfrm>
          </p:grpSpPr>
          <p:sp>
            <p:nvSpPr>
              <p:cNvPr id="49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54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0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51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52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53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5" name="Text Box 43"/>
            <p:cNvSpPr txBox="1">
              <a:spLocks noChangeArrowheads="1"/>
            </p:cNvSpPr>
            <p:nvPr/>
          </p:nvSpPr>
          <p:spPr bwMode="gray">
            <a:xfrm>
              <a:off x="4254" y="1294"/>
              <a:ext cx="208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effectLst/>
                </a:rPr>
                <a:t>3</a:t>
              </a:r>
            </a:p>
          </p:txBody>
        </p:sp>
        <p:sp>
          <p:nvSpPr>
            <p:cNvPr id="46" name="Text Box 44"/>
            <p:cNvSpPr txBox="1">
              <a:spLocks noChangeArrowheads="1"/>
            </p:cNvSpPr>
            <p:nvPr/>
          </p:nvSpPr>
          <p:spPr bwMode="gray">
            <a:xfrm>
              <a:off x="3725" y="2068"/>
              <a:ext cx="129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000000"/>
                  </a:solidFill>
                  <a:latin typeface="Verdana" pitchFamily="34" charset="0"/>
                </a:rPr>
                <a:t>加强</a:t>
              </a:r>
              <a:r>
                <a:rPr lang="zh-CN" altLang="en-US" sz="3200" b="1" dirty="0">
                  <a:solidFill>
                    <a:srgbClr val="000000"/>
                  </a:solidFill>
                  <a:effectLst/>
                  <a:latin typeface="Verdana" pitchFamily="34" charset="0"/>
                </a:rPr>
                <a:t>现金管理   </a:t>
              </a:r>
            </a:p>
          </p:txBody>
        </p:sp>
        <p:sp>
          <p:nvSpPr>
            <p:cNvPr id="47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6F9DB7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8BAA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4" name="矩形 53"/>
          <p:cNvSpPr/>
          <p:nvPr/>
        </p:nvSpPr>
        <p:spPr>
          <a:xfrm>
            <a:off x="6151397" y="2275344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/>
              <a:t>2</a:t>
            </a:r>
            <a:endParaRPr lang="zh-CN" altLang="en-US" sz="3600" b="1" dirty="0"/>
          </a:p>
        </p:txBody>
      </p:sp>
    </p:spTree>
  </p:cSld>
  <p:clrMapOvr>
    <a:masterClrMapping/>
  </p:clrMapOvr>
  <p:transition spd="slow" advClick="0" advTm="2000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圆环"/>
          <p:cNvSpPr/>
          <p:nvPr/>
        </p:nvSpPr>
        <p:spPr>
          <a:xfrm>
            <a:off x="817282" y="1925906"/>
            <a:ext cx="3970548" cy="3970548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>
          <a:xfrm>
            <a:off x="1571418" y="334777"/>
            <a:ext cx="8639865" cy="646331"/>
          </a:xfrm>
        </p:spPr>
        <p:txBody>
          <a:bodyPr/>
          <a:lstStyle/>
          <a:p>
            <a:pPr marL="857250" indent="-857250"/>
            <a:r>
              <a:rPr lang="en-US" altLang="zh-CN" sz="3600" dirty="0">
                <a:solidFill>
                  <a:srgbClr val="FF0000"/>
                </a:solidFill>
              </a:rPr>
              <a:t>1</a:t>
            </a:r>
            <a:r>
              <a:rPr lang="zh-CN" altLang="en-US" sz="3600" dirty="0">
                <a:solidFill>
                  <a:srgbClr val="FF0000"/>
                </a:solidFill>
              </a:rPr>
              <a:t>、发行并统一货币</a:t>
            </a:r>
            <a:endParaRPr lang="en-US" altLang="zh-CN" sz="3600" dirty="0">
              <a:solidFill>
                <a:srgbClr val="FF0000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4525" y="1947950"/>
            <a:ext cx="3916680" cy="3947160"/>
          </a:xfrm>
          <a:custGeom>
            <a:avLst/>
            <a:gdLst>
              <a:gd name="connsiteX0" fmla="*/ 1909536 w 3819072"/>
              <a:gd name="connsiteY0" fmla="*/ 0 h 3819072"/>
              <a:gd name="connsiteX1" fmla="*/ 3819072 w 3819072"/>
              <a:gd name="connsiteY1" fmla="*/ 1909536 h 3819072"/>
              <a:gd name="connsiteX2" fmla="*/ 1909536 w 3819072"/>
              <a:gd name="connsiteY2" fmla="*/ 3819072 h 3819072"/>
              <a:gd name="connsiteX3" fmla="*/ 0 w 3819072"/>
              <a:gd name="connsiteY3" fmla="*/ 1909536 h 3819072"/>
              <a:gd name="connsiteX4" fmla="*/ 1909536 w 3819072"/>
              <a:gd name="connsiteY4" fmla="*/ 0 h 38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9072" h="3819072">
                <a:moveTo>
                  <a:pt x="1909536" y="0"/>
                </a:moveTo>
                <a:cubicBezTo>
                  <a:pt x="2964144" y="0"/>
                  <a:pt x="3819072" y="854928"/>
                  <a:pt x="3819072" y="1909536"/>
                </a:cubicBezTo>
                <a:cubicBezTo>
                  <a:pt x="3819072" y="2964144"/>
                  <a:pt x="2964144" y="3819072"/>
                  <a:pt x="1909536" y="3819072"/>
                </a:cubicBezTo>
                <a:cubicBezTo>
                  <a:pt x="854928" y="3819072"/>
                  <a:pt x="0" y="2964144"/>
                  <a:pt x="0" y="1909536"/>
                </a:cubicBezTo>
                <a:cubicBezTo>
                  <a:pt x="0" y="854928"/>
                  <a:pt x="854928" y="0"/>
                  <a:pt x="1909536" y="0"/>
                </a:cubicBezTo>
                <a:close/>
              </a:path>
            </a:pathLst>
          </a:custGeom>
          <a:ln>
            <a:solidFill>
              <a:srgbClr val="C00000">
                <a:alpha val="25000"/>
              </a:srgbClr>
            </a:solidFill>
          </a:ln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4208AD8E-EA68-4F8C-8C02-0E0F1500440E}"/>
              </a:ext>
            </a:extLst>
          </p:cNvPr>
          <p:cNvGrpSpPr/>
          <p:nvPr/>
        </p:nvGrpSpPr>
        <p:grpSpPr>
          <a:xfrm>
            <a:off x="4724400" y="2044398"/>
            <a:ext cx="4197886" cy="1232202"/>
            <a:chOff x="4724400" y="2044398"/>
            <a:chExt cx="4197886" cy="1232202"/>
          </a:xfrm>
        </p:grpSpPr>
        <p:sp>
          <p:nvSpPr>
            <p:cNvPr id="61" name="文本"/>
            <p:cNvSpPr/>
            <p:nvPr/>
          </p:nvSpPr>
          <p:spPr>
            <a:xfrm>
              <a:off x="6762720" y="2044398"/>
              <a:ext cx="2159566" cy="64633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zh-CN" altLang="en-US" sz="3600" b="1" spc="2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新币发行</a:t>
              </a:r>
            </a:p>
          </p:txBody>
        </p:sp>
        <p:cxnSp>
          <p:nvCxnSpPr>
            <p:cNvPr id="15" name="直接箭头连接符 14"/>
            <p:cNvCxnSpPr/>
            <p:nvPr/>
          </p:nvCxnSpPr>
          <p:spPr>
            <a:xfrm flipV="1">
              <a:off x="4724400" y="2392680"/>
              <a:ext cx="1844040" cy="88392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D6B4C25E-A995-40FB-A225-FAB5411612E4}"/>
              </a:ext>
            </a:extLst>
          </p:cNvPr>
          <p:cNvGrpSpPr/>
          <p:nvPr/>
        </p:nvGrpSpPr>
        <p:grpSpPr>
          <a:xfrm>
            <a:off x="4787830" y="3911180"/>
            <a:ext cx="4234250" cy="1279949"/>
            <a:chOff x="4787830" y="3911180"/>
            <a:chExt cx="4234250" cy="1279949"/>
          </a:xfrm>
        </p:grpSpPr>
        <p:sp>
          <p:nvSpPr>
            <p:cNvPr id="63" name="文本"/>
            <p:cNvSpPr/>
            <p:nvPr/>
          </p:nvSpPr>
          <p:spPr>
            <a:xfrm>
              <a:off x="6823680" y="4544798"/>
              <a:ext cx="2198400" cy="64633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zh-CN" altLang="en-US" sz="3600" b="1" spc="2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旧币回收</a:t>
              </a:r>
            </a:p>
          </p:txBody>
        </p:sp>
        <p:cxnSp>
          <p:nvCxnSpPr>
            <p:cNvPr id="19" name="直接箭头连接符 18"/>
            <p:cNvCxnSpPr>
              <a:stCxn id="47" idx="6"/>
            </p:cNvCxnSpPr>
            <p:nvPr/>
          </p:nvCxnSpPr>
          <p:spPr>
            <a:xfrm>
              <a:off x="4787830" y="3911180"/>
              <a:ext cx="1933010" cy="70654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3266" y="232012"/>
            <a:ext cx="7206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4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、错综复杂的货币斗争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1821" y="1569493"/>
            <a:ext cx="94442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zh-CN" sz="3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(1)</a:t>
            </a:r>
            <a:r>
              <a:rPr lang="zh-CN" altLang="en-US" sz="3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稳定币值</a:t>
            </a:r>
            <a:endParaRPr lang="en-US" altLang="zh-CN" sz="32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/>
            <a:r>
              <a:rPr lang="en-US" altLang="zh-CN" sz="3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(2)</a:t>
            </a:r>
            <a:r>
              <a:rPr lang="zh-CN" altLang="en-US" sz="3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增加</a:t>
            </a:r>
            <a:r>
              <a:rPr lang="zh-CN" altLang="en-US" sz="32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信用</a:t>
            </a:r>
            <a:r>
              <a:rPr lang="zh-CN" altLang="en-US" sz="3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度</a:t>
            </a:r>
            <a:endParaRPr lang="en-US" altLang="zh-CN" sz="32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/>
            <a:r>
              <a:rPr lang="en-US" altLang="zh-CN" sz="3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(3)</a:t>
            </a:r>
            <a:r>
              <a:rPr lang="zh-CN" altLang="en-US" sz="3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与</a:t>
            </a:r>
            <a:r>
              <a:rPr lang="zh-CN" altLang="en-US" sz="3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蓄意破坏货币体系的坏分子做斗争</a:t>
            </a:r>
            <a:endParaRPr lang="en-US" altLang="zh-CN" sz="32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slow" advClick="0" advTm="2000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606" y="313899"/>
            <a:ext cx="7206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、加强现金管理</a:t>
            </a:r>
          </a:p>
        </p:txBody>
      </p:sp>
      <p:sp>
        <p:nvSpPr>
          <p:cNvPr id="4" name="矩形 3"/>
          <p:cNvSpPr/>
          <p:nvPr/>
        </p:nvSpPr>
        <p:spPr>
          <a:xfrm>
            <a:off x="1237620" y="1872734"/>
            <a:ext cx="615745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（</a:t>
            </a:r>
            <a:r>
              <a:rPr lang="en-US" altLang="zh-CN" sz="3200" dirty="0" smtClean="0">
                <a:solidFill>
                  <a:srgbClr val="FF0000"/>
                </a:solidFill>
              </a:rPr>
              <a:t>1</a:t>
            </a:r>
            <a:r>
              <a:rPr lang="zh-CN" altLang="en-US" sz="3200" dirty="0" smtClean="0">
                <a:solidFill>
                  <a:srgbClr val="FF0000"/>
                </a:solidFill>
              </a:rPr>
              <a:t>）多辟门路，增加现金储量</a:t>
            </a:r>
            <a:r>
              <a:rPr lang="zh-CN" altLang="en-US" sz="3200" dirty="0" smtClean="0">
                <a:solidFill>
                  <a:srgbClr val="FF0000"/>
                </a:solidFill>
              </a:rPr>
              <a:t>。</a:t>
            </a:r>
            <a:endParaRPr lang="en-US" altLang="zh-CN" sz="3200" dirty="0" smtClean="0">
              <a:solidFill>
                <a:srgbClr val="FF0000"/>
              </a:solidFill>
            </a:endParaRPr>
          </a:p>
          <a:p>
            <a:r>
              <a:rPr lang="zh-CN" altLang="en-US" sz="3200" dirty="0" smtClean="0">
                <a:solidFill>
                  <a:srgbClr val="FF0000"/>
                </a:solidFill>
              </a:rPr>
              <a:t>（</a:t>
            </a:r>
            <a:r>
              <a:rPr lang="en-US" altLang="zh-CN" sz="3200" dirty="0" smtClean="0">
                <a:solidFill>
                  <a:srgbClr val="FF0000"/>
                </a:solidFill>
              </a:rPr>
              <a:t>2</a:t>
            </a:r>
            <a:r>
              <a:rPr lang="zh-CN" altLang="en-US" sz="3200" dirty="0" smtClean="0">
                <a:solidFill>
                  <a:srgbClr val="FF0000"/>
                </a:solidFill>
              </a:rPr>
              <a:t>） 限制现金输出。</a:t>
            </a:r>
            <a:endParaRPr lang="en-US" altLang="zh-CN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2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600" y="3611367"/>
            <a:ext cx="12193200" cy="2891245"/>
          </a:xfrm>
          <a:prstGeom prst="rect">
            <a:avLst/>
          </a:prstGeom>
        </p:spPr>
      </p:pic>
      <p:pic>
        <p:nvPicPr>
          <p:cNvPr id="17" name="图片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373" b="16234"/>
          <a:stretch>
            <a:fillRect/>
          </a:stretch>
        </p:blipFill>
        <p:spPr>
          <a:xfrm flipH="1">
            <a:off x="-600" y="4720281"/>
            <a:ext cx="12193200" cy="2137719"/>
          </a:xfrm>
          <a:prstGeom prst="rect">
            <a:avLst/>
          </a:prstGeom>
        </p:spPr>
      </p:pic>
      <p:pic>
        <p:nvPicPr>
          <p:cNvPr id="18" name="图片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9893" y="4471370"/>
            <a:ext cx="2058779" cy="212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图片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90" y="76523"/>
            <a:ext cx="5361089" cy="3464963"/>
          </a:xfrm>
          <a:prstGeom prst="rect">
            <a:avLst/>
          </a:prstGeom>
        </p:spPr>
      </p:pic>
      <p:pic>
        <p:nvPicPr>
          <p:cNvPr id="20" name="图片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94" t="14050" r="16823" b="22946"/>
          <a:stretch>
            <a:fillRect/>
          </a:stretch>
        </p:blipFill>
        <p:spPr>
          <a:xfrm>
            <a:off x="9265976" y="247058"/>
            <a:ext cx="2385391" cy="874644"/>
          </a:xfrm>
          <a:prstGeom prst="rect">
            <a:avLst/>
          </a:prstGeom>
        </p:spPr>
      </p:pic>
      <p:pic>
        <p:nvPicPr>
          <p:cNvPr id="21" name="图片" descr="C:\Users\Administrator\Desktop\素材\素材中国 sccn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19836" y="3707352"/>
            <a:ext cx="1179263" cy="94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文本框"/>
          <p:cNvSpPr>
            <a:spLocks noChangeAspect="1"/>
          </p:cNvSpPr>
          <p:nvPr/>
        </p:nvSpPr>
        <p:spPr>
          <a:xfrm>
            <a:off x="3907402" y="1847743"/>
            <a:ext cx="540000" cy="54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rtlCol="0" anchor="ctr"/>
          <a:lstStyle/>
          <a:p>
            <a:pPr algn="ctr"/>
            <a:r>
              <a:rPr lang="zh-CN" altLang="en-US" sz="3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</a:p>
        </p:txBody>
      </p:sp>
      <p:sp>
        <p:nvSpPr>
          <p:cNvPr id="32" name="矩形"/>
          <p:cNvSpPr/>
          <p:nvPr/>
        </p:nvSpPr>
        <p:spPr>
          <a:xfrm>
            <a:off x="4858603" y="1847743"/>
            <a:ext cx="5732059" cy="540000"/>
          </a:xfrm>
          <a:prstGeom prst="roundRect">
            <a:avLst>
              <a:gd name="adj" fmla="val 0"/>
            </a:avLst>
          </a:prstGeom>
          <a:solidFill>
            <a:srgbClr val="FF0000">
              <a:alpha val="90000"/>
            </a:srgbClr>
          </a:solidFill>
          <a:ln w="15875" cap="sq" cmpd="sng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spc="2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中央苏区金融实践的背景</a:t>
            </a:r>
          </a:p>
        </p:txBody>
      </p:sp>
      <p:sp>
        <p:nvSpPr>
          <p:cNvPr id="33" name="文本框"/>
          <p:cNvSpPr>
            <a:spLocks noChangeAspect="1"/>
          </p:cNvSpPr>
          <p:nvPr/>
        </p:nvSpPr>
        <p:spPr>
          <a:xfrm>
            <a:off x="3907402" y="2715620"/>
            <a:ext cx="540000" cy="54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rtlCol="0" anchor="ctr"/>
          <a:lstStyle/>
          <a:p>
            <a:pPr algn="ctr"/>
            <a:r>
              <a:rPr lang="zh-CN" altLang="en-US" sz="3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</a:p>
        </p:txBody>
      </p:sp>
      <p:sp>
        <p:nvSpPr>
          <p:cNvPr id="34" name="矩形"/>
          <p:cNvSpPr/>
          <p:nvPr/>
        </p:nvSpPr>
        <p:spPr>
          <a:xfrm>
            <a:off x="4844955" y="2715620"/>
            <a:ext cx="5759355" cy="540000"/>
          </a:xfrm>
          <a:prstGeom prst="roundRect">
            <a:avLst>
              <a:gd name="adj" fmla="val 0"/>
            </a:avLst>
          </a:prstGeom>
          <a:solidFill>
            <a:srgbClr val="FF0000">
              <a:alpha val="90000"/>
            </a:srgbClr>
          </a:solidFill>
          <a:ln w="15875" cap="sq" cmpd="sng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spc="2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中央苏区红色金融实践</a:t>
            </a:r>
          </a:p>
        </p:txBody>
      </p:sp>
      <p:sp>
        <p:nvSpPr>
          <p:cNvPr id="35" name="文本框"/>
          <p:cNvSpPr>
            <a:spLocks noChangeAspect="1"/>
          </p:cNvSpPr>
          <p:nvPr/>
        </p:nvSpPr>
        <p:spPr>
          <a:xfrm>
            <a:off x="3934697" y="3542553"/>
            <a:ext cx="540000" cy="54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rtlCol="0" anchor="ctr"/>
          <a:lstStyle/>
          <a:p>
            <a:pPr algn="ctr"/>
            <a:r>
              <a:rPr lang="zh-CN" altLang="en-US" sz="3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</a:p>
        </p:txBody>
      </p:sp>
      <p:sp>
        <p:nvSpPr>
          <p:cNvPr id="36" name="矩形"/>
          <p:cNvSpPr/>
          <p:nvPr/>
        </p:nvSpPr>
        <p:spPr>
          <a:xfrm>
            <a:off x="4872251" y="3569849"/>
            <a:ext cx="5732059" cy="540000"/>
          </a:xfrm>
          <a:prstGeom prst="roundRect">
            <a:avLst>
              <a:gd name="adj" fmla="val 0"/>
            </a:avLst>
          </a:prstGeom>
          <a:solidFill>
            <a:srgbClr val="FF0000">
              <a:alpha val="90000"/>
            </a:srgbClr>
          </a:solidFill>
          <a:ln w="15875" cap="sq" cmpd="sng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spc="2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中央苏区金融实践的成效</a:t>
            </a:r>
          </a:p>
        </p:txBody>
      </p:sp>
      <p:sp>
        <p:nvSpPr>
          <p:cNvPr id="37" name="文本框"/>
          <p:cNvSpPr>
            <a:spLocks noChangeAspect="1"/>
          </p:cNvSpPr>
          <p:nvPr/>
        </p:nvSpPr>
        <p:spPr>
          <a:xfrm>
            <a:off x="3934698" y="4410430"/>
            <a:ext cx="540000" cy="54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rtlCol="0" anchor="ctr"/>
          <a:lstStyle/>
          <a:p>
            <a:pPr algn="ctr"/>
            <a:r>
              <a:rPr lang="zh-CN" altLang="en-US" sz="3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</a:p>
        </p:txBody>
      </p:sp>
      <p:sp>
        <p:nvSpPr>
          <p:cNvPr id="38" name="矩形"/>
          <p:cNvSpPr/>
          <p:nvPr/>
        </p:nvSpPr>
        <p:spPr>
          <a:xfrm>
            <a:off x="4872252" y="4424078"/>
            <a:ext cx="5732058" cy="540000"/>
          </a:xfrm>
          <a:prstGeom prst="roundRect">
            <a:avLst>
              <a:gd name="adj" fmla="val 0"/>
            </a:avLst>
          </a:prstGeom>
          <a:solidFill>
            <a:srgbClr val="FF0000">
              <a:alpha val="90000"/>
            </a:srgbClr>
          </a:solidFill>
          <a:ln w="15875" cap="sq" cmpd="sng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spc="2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中央苏区金融实践的启示</a:t>
            </a:r>
          </a:p>
        </p:txBody>
      </p:sp>
      <p:sp>
        <p:nvSpPr>
          <p:cNvPr id="39" name="标题"/>
          <p:cNvSpPr/>
          <p:nvPr/>
        </p:nvSpPr>
        <p:spPr>
          <a:xfrm>
            <a:off x="5855433" y="385682"/>
            <a:ext cx="1723549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6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61160" y="274638"/>
            <a:ext cx="9921241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zh-CN" altLang="en-US" sz="4800" dirty="0">
                <a:solidFill>
                  <a:srgbClr val="FF0000"/>
                </a:solidFill>
              </a:rPr>
              <a:t>（三）积极开展各项金融业务</a:t>
            </a:r>
            <a:endParaRPr lang="zh-CN" altLang="en-US" sz="4800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664869" y="2264436"/>
            <a:ext cx="2893483" cy="4038600"/>
            <a:chOff x="720" y="1294"/>
            <a:chExt cx="1367" cy="2544"/>
          </a:xfrm>
        </p:grpSpPr>
        <p:sp>
          <p:nvSpPr>
            <p:cNvPr id="10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395"/>
              <a:chOff x="1289" y="582"/>
              <a:chExt cx="668" cy="652"/>
            </a:xfrm>
          </p:grpSpPr>
          <p:sp>
            <p:nvSpPr>
              <p:cNvPr id="19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54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1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2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3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7" name="Text Box 16"/>
            <p:cNvSpPr txBox="1">
              <a:spLocks noChangeArrowheads="1"/>
            </p:cNvSpPr>
            <p:nvPr/>
          </p:nvSpPr>
          <p:spPr bwMode="gray">
            <a:xfrm>
              <a:off x="1280" y="1294"/>
              <a:ext cx="208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3600" b="1" dirty="0"/>
                <a:t>1</a:t>
              </a:r>
              <a:endParaRPr lang="en-US" altLang="zh-CN" sz="3600" b="1" dirty="0">
                <a:effectLst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gray">
            <a:xfrm>
              <a:off x="749" y="1956"/>
              <a:ext cx="1296" cy="6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zh-CN" altLang="en-US" sz="4800" b="1" baseline="-25000" dirty="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为中央苏区 财政服务</a:t>
              </a:r>
              <a:endParaRPr lang="zh-CN" altLang="en-US" sz="4800" b="1" baseline="-25000" dirty="0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944533" y="2276476"/>
            <a:ext cx="2889251" cy="4035425"/>
            <a:chOff x="2208" y="1296"/>
            <a:chExt cx="1365" cy="2542"/>
          </a:xfrm>
        </p:grpSpPr>
        <p:sp>
          <p:nvSpPr>
            <p:cNvPr id="25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327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1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2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3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4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87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altLang="zh-CN" sz="1800" b="0" dirty="0">
                <a:solidFill>
                  <a:srgbClr val="003366"/>
                </a:solidFill>
                <a:effectLst/>
              </a:endParaRPr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gray">
            <a:xfrm>
              <a:off x="2224" y="2149"/>
              <a:ext cx="1296" cy="3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zh-CN" altLang="en-US" sz="3200" b="1" dirty="0">
                  <a:solidFill>
                    <a:srgbClr val="000000"/>
                  </a:solidFill>
                  <a:effectLst/>
                  <a:latin typeface="Verdana" pitchFamily="34" charset="0"/>
                </a:rPr>
                <a:t>大力吸收存款</a:t>
              </a:r>
            </a:p>
          </p:txBody>
        </p:sp>
        <p:sp>
          <p:nvSpPr>
            <p:cNvPr id="37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8154127" y="2277447"/>
            <a:ext cx="2893483" cy="4052888"/>
            <a:chOff x="3692" y="1285"/>
            <a:chExt cx="1367" cy="2553"/>
          </a:xfrm>
        </p:grpSpPr>
        <p:sp>
          <p:nvSpPr>
            <p:cNvPr id="40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395"/>
              <a:chOff x="1289" y="582"/>
              <a:chExt cx="668" cy="652"/>
            </a:xfrm>
          </p:grpSpPr>
          <p:sp>
            <p:nvSpPr>
              <p:cNvPr id="49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54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0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51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52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53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5" name="Text Box 43"/>
            <p:cNvSpPr txBox="1">
              <a:spLocks noChangeArrowheads="1"/>
            </p:cNvSpPr>
            <p:nvPr/>
          </p:nvSpPr>
          <p:spPr bwMode="gray">
            <a:xfrm>
              <a:off x="4250" y="1285"/>
              <a:ext cx="208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000000"/>
                  </a:solidFill>
                </a:rPr>
                <a:t>3</a:t>
              </a:r>
              <a:endParaRPr lang="en-US" altLang="zh-CN" sz="3600" b="1" dirty="0">
                <a:solidFill>
                  <a:srgbClr val="003366"/>
                </a:solidFill>
                <a:effectLst/>
              </a:endParaRPr>
            </a:p>
          </p:txBody>
        </p:sp>
        <p:sp>
          <p:nvSpPr>
            <p:cNvPr id="46" name="Text Box 44"/>
            <p:cNvSpPr txBox="1">
              <a:spLocks noChangeArrowheads="1"/>
            </p:cNvSpPr>
            <p:nvPr/>
          </p:nvSpPr>
          <p:spPr bwMode="gray">
            <a:xfrm>
              <a:off x="3725" y="2068"/>
              <a:ext cx="1296" cy="6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000000"/>
                  </a:solidFill>
                  <a:effectLst/>
                  <a:latin typeface="Verdana" pitchFamily="34" charset="0"/>
                </a:rPr>
                <a:t>围绕经济建设发放贷款   </a:t>
              </a:r>
            </a:p>
          </p:txBody>
        </p:sp>
        <p:sp>
          <p:nvSpPr>
            <p:cNvPr id="47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6F9DB7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8BAA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4" name="矩形 53"/>
          <p:cNvSpPr/>
          <p:nvPr/>
        </p:nvSpPr>
        <p:spPr>
          <a:xfrm>
            <a:off x="6126632" y="2275344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/>
              <a:t>2</a:t>
            </a:r>
            <a:endParaRPr lang="zh-CN" altLang="en-US" sz="3600" b="1" dirty="0"/>
          </a:p>
        </p:txBody>
      </p:sp>
    </p:spTree>
  </p:cSld>
  <p:clrMapOvr>
    <a:masterClrMapping/>
  </p:clrMapOvr>
  <p:transition spd="slow" advClick="0" advTm="2000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文本框 5"/>
          <p:cNvSpPr txBox="1">
            <a:spLocks noChangeArrowheads="1"/>
          </p:cNvSpPr>
          <p:nvPr/>
        </p:nvSpPr>
        <p:spPr bwMode="auto">
          <a:xfrm>
            <a:off x="1078172" y="2837834"/>
            <a:ext cx="999016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C00000"/>
                </a:solidFill>
                <a:latin typeface="方正粗雅宋简体"/>
                <a:ea typeface="方正粗雅宋简体"/>
                <a:cs typeface="微软雅黑"/>
                <a:sym typeface="+mn-lt"/>
              </a:rPr>
              <a:t>三、中央苏区金融实践的</a:t>
            </a:r>
            <a:endParaRPr lang="en-US" altLang="zh-CN" sz="6000" b="1" dirty="0">
              <a:solidFill>
                <a:srgbClr val="C00000"/>
              </a:solidFill>
              <a:latin typeface="方正粗雅宋简体"/>
              <a:ea typeface="方正粗雅宋简体"/>
              <a:cs typeface="微软雅黑"/>
              <a:sym typeface="+mn-lt"/>
            </a:endParaRPr>
          </a:p>
          <a:p>
            <a:pPr algn="ctr"/>
            <a:r>
              <a:rPr lang="zh-CN" altLang="en-US" sz="6000" b="1" dirty="0">
                <a:solidFill>
                  <a:srgbClr val="C00000"/>
                </a:solidFill>
                <a:latin typeface="方正粗雅宋简体"/>
                <a:ea typeface="方正粗雅宋简体"/>
                <a:cs typeface="微软雅黑"/>
                <a:sym typeface="+mn-lt"/>
              </a:rPr>
              <a:t>成效</a:t>
            </a:r>
          </a:p>
        </p:txBody>
      </p:sp>
    </p:spTree>
  </p:cSld>
  <p:clrMapOvr>
    <a:masterClrMapping/>
  </p:clrMapOvr>
  <p:transition advClick="0" advTm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"/>
          <p:cNvSpPr/>
          <p:nvPr/>
        </p:nvSpPr>
        <p:spPr>
          <a:xfrm>
            <a:off x="8144040" y="2405756"/>
            <a:ext cx="3621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spc="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（三）改善了苏区人民的生活。</a:t>
            </a:r>
          </a:p>
        </p:txBody>
      </p:sp>
      <p:sp>
        <p:nvSpPr>
          <p:cNvPr id="32" name="文本"/>
          <p:cNvSpPr/>
          <p:nvPr/>
        </p:nvSpPr>
        <p:spPr>
          <a:xfrm>
            <a:off x="8159280" y="4119247"/>
            <a:ext cx="3468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spc="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（四）为革命战争提供军费保障。</a:t>
            </a:r>
          </a:p>
        </p:txBody>
      </p:sp>
      <p:sp>
        <p:nvSpPr>
          <p:cNvPr id="34" name="文本"/>
          <p:cNvSpPr/>
          <p:nvPr/>
        </p:nvSpPr>
        <p:spPr>
          <a:xfrm>
            <a:off x="731520" y="2560320"/>
            <a:ext cx="3301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（一）</a:t>
            </a:r>
            <a:r>
              <a:rPr lang="zh-CN" altLang="zh-CN" sz="3200" dirty="0">
                <a:latin typeface="微软雅黑" pitchFamily="34" charset="-122"/>
                <a:ea typeface="微软雅黑" pitchFamily="34" charset="-122"/>
              </a:rPr>
              <a:t>稳定了苏区的金融秩序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文本"/>
          <p:cNvSpPr/>
          <p:nvPr/>
        </p:nvSpPr>
        <p:spPr>
          <a:xfrm>
            <a:off x="655320" y="4050770"/>
            <a:ext cx="3651719" cy="148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spc="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（二）促进了苏区的经济建设。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5169989" y="2855182"/>
            <a:ext cx="1957190" cy="1957190"/>
            <a:chOff x="2670629" y="1468342"/>
            <a:chExt cx="1957190" cy="1957190"/>
          </a:xfrm>
        </p:grpSpPr>
        <p:sp>
          <p:nvSpPr>
            <p:cNvPr id="13" name="椭圆 12"/>
            <p:cNvSpPr/>
            <p:nvPr/>
          </p:nvSpPr>
          <p:spPr>
            <a:xfrm>
              <a:off x="2670629" y="1468342"/>
              <a:ext cx="1957190" cy="1957190"/>
            </a:xfrm>
            <a:prstGeom prst="ellipse">
              <a:avLst/>
            </a:prstGeom>
            <a:solidFill>
              <a:srgbClr val="C00000"/>
            </a:solidFill>
            <a:ln w="127000">
              <a:solidFill>
                <a:srgbClr val="C00000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Freeform 5"/>
            <p:cNvSpPr/>
            <p:nvPr/>
          </p:nvSpPr>
          <p:spPr bwMode="auto">
            <a:xfrm>
              <a:off x="3222612" y="2029097"/>
              <a:ext cx="853224" cy="853224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FFDF8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文本框 5"/>
          <p:cNvSpPr txBox="1">
            <a:spLocks noChangeArrowheads="1"/>
          </p:cNvSpPr>
          <p:nvPr/>
        </p:nvSpPr>
        <p:spPr bwMode="auto">
          <a:xfrm>
            <a:off x="1078172" y="2837834"/>
            <a:ext cx="999016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C00000"/>
                </a:solidFill>
                <a:latin typeface="方正粗雅宋简体"/>
                <a:ea typeface="方正粗雅宋简体"/>
                <a:cs typeface="微软雅黑"/>
                <a:sym typeface="+mn-lt"/>
              </a:rPr>
              <a:t>四、中央苏区金融实践的</a:t>
            </a:r>
            <a:endParaRPr lang="en-US" altLang="zh-CN" sz="6000" b="1" dirty="0">
              <a:solidFill>
                <a:srgbClr val="C00000"/>
              </a:solidFill>
              <a:latin typeface="方正粗雅宋简体"/>
              <a:ea typeface="方正粗雅宋简体"/>
              <a:cs typeface="微软雅黑"/>
              <a:sym typeface="+mn-lt"/>
            </a:endParaRPr>
          </a:p>
          <a:p>
            <a:pPr algn="ctr"/>
            <a:r>
              <a:rPr lang="zh-CN" altLang="en-US" sz="6000" b="1" dirty="0">
                <a:solidFill>
                  <a:srgbClr val="C00000"/>
                </a:solidFill>
                <a:latin typeface="方正粗雅宋简体"/>
                <a:ea typeface="方正粗雅宋简体"/>
                <a:cs typeface="微软雅黑"/>
                <a:sym typeface="+mn-lt"/>
              </a:rPr>
              <a:t>启示</a:t>
            </a:r>
          </a:p>
        </p:txBody>
      </p:sp>
    </p:spTree>
  </p:cSld>
  <p:clrMapOvr>
    <a:masterClrMapping/>
  </p:clrMapOvr>
  <p:transition advClick="0" advTm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5845" y="382137"/>
            <a:ext cx="7833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03913" y="1835258"/>
            <a:ext cx="11264622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</a:rPr>
              <a:t>（一）金融是国家重要的核心竞争力</a:t>
            </a:r>
            <a:r>
              <a:rPr lang="zh-CN" altLang="en-US" sz="3600" dirty="0" smtClean="0">
                <a:solidFill>
                  <a:srgbClr val="FF0000"/>
                </a:solidFill>
              </a:rPr>
              <a:t>。</a:t>
            </a:r>
            <a:endParaRPr lang="en-US" altLang="zh-CN" sz="3600" dirty="0" smtClean="0">
              <a:solidFill>
                <a:srgbClr val="FF0000"/>
              </a:solidFill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</a:rPr>
              <a:t>（二）坚持党中央对金融工作集中统一领导</a:t>
            </a:r>
            <a:r>
              <a:rPr lang="zh-CN" altLang="en-US" sz="3600" dirty="0" smtClean="0">
                <a:solidFill>
                  <a:srgbClr val="FF0000"/>
                </a:solidFill>
              </a:rPr>
              <a:t>。</a:t>
            </a:r>
            <a:endParaRPr lang="en-US" altLang="zh-CN" sz="3600" dirty="0" smtClean="0">
              <a:solidFill>
                <a:srgbClr val="FF0000"/>
              </a:solidFill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</a:rPr>
              <a:t>（三）坚持以“为人民服务”为宗旨</a:t>
            </a:r>
            <a:r>
              <a:rPr lang="zh-CN" altLang="en-US" sz="3600" dirty="0" smtClean="0">
                <a:solidFill>
                  <a:srgbClr val="FF0000"/>
                </a:solidFill>
              </a:rPr>
              <a:t>。</a:t>
            </a:r>
            <a:endParaRPr lang="en-US" altLang="zh-CN" sz="3600" dirty="0" smtClean="0">
              <a:solidFill>
                <a:srgbClr val="FF0000"/>
              </a:solidFill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</a:rPr>
              <a:t>（四）金融要把为实体经济服务作为出发点和落脚点。</a:t>
            </a:r>
          </a:p>
          <a:p>
            <a:endParaRPr lang="zh-CN" altLang="en-US" dirty="0" smtClean="0">
              <a:solidFill>
                <a:srgbClr val="FF0000"/>
              </a:solidFill>
            </a:endParaRPr>
          </a:p>
          <a:p>
            <a:endParaRPr lang="zh-CN" altLang="en-US" dirty="0" smtClean="0">
              <a:solidFill>
                <a:srgbClr val="FF0000"/>
              </a:solidFill>
            </a:endParaRPr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2000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600" y="3611367"/>
            <a:ext cx="12193200" cy="2891245"/>
          </a:xfrm>
          <a:prstGeom prst="rect">
            <a:avLst/>
          </a:prstGeom>
        </p:spPr>
      </p:pic>
      <p:pic>
        <p:nvPicPr>
          <p:cNvPr id="22" name="图片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373" b="16234"/>
          <a:stretch>
            <a:fillRect/>
          </a:stretch>
        </p:blipFill>
        <p:spPr>
          <a:xfrm flipH="1">
            <a:off x="-600" y="4720281"/>
            <a:ext cx="12193200" cy="2137719"/>
          </a:xfrm>
          <a:prstGeom prst="rect">
            <a:avLst/>
          </a:prstGeom>
        </p:spPr>
      </p:pic>
      <p:pic>
        <p:nvPicPr>
          <p:cNvPr id="20" name="图片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9893" y="4471370"/>
            <a:ext cx="2058779" cy="212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图片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90" y="76523"/>
            <a:ext cx="5361089" cy="3464963"/>
          </a:xfrm>
          <a:prstGeom prst="rect">
            <a:avLst/>
          </a:prstGeom>
        </p:spPr>
      </p:pic>
      <p:pic>
        <p:nvPicPr>
          <p:cNvPr id="4" name="图片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94" t="14050" r="16823" b="22946"/>
          <a:stretch>
            <a:fillRect/>
          </a:stretch>
        </p:blipFill>
        <p:spPr>
          <a:xfrm>
            <a:off x="7455202" y="247058"/>
            <a:ext cx="2385391" cy="874644"/>
          </a:xfrm>
          <a:prstGeom prst="rect">
            <a:avLst/>
          </a:prstGeom>
        </p:spPr>
      </p:pic>
      <p:pic>
        <p:nvPicPr>
          <p:cNvPr id="25" name="图片" descr="C:\Users\Administrator\Desktop\素材\素材中国 sccn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037319" y="3386552"/>
            <a:ext cx="1179263" cy="94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任意多边形"/>
          <p:cNvSpPr/>
          <p:nvPr/>
        </p:nvSpPr>
        <p:spPr>
          <a:xfrm rot="16200000" flipV="1">
            <a:off x="4540661" y="2661149"/>
            <a:ext cx="52737" cy="1582100"/>
          </a:xfrm>
          <a:custGeom>
            <a:avLst/>
            <a:gdLst>
              <a:gd name="connsiteX0" fmla="*/ 81034 w 162068"/>
              <a:gd name="connsiteY0" fmla="*/ 2924776 h 2924776"/>
              <a:gd name="connsiteX1" fmla="*/ 162013 w 162068"/>
              <a:gd name="connsiteY1" fmla="*/ 265206 h 2924776"/>
              <a:gd name="connsiteX2" fmla="*/ 162068 w 162068"/>
              <a:gd name="connsiteY2" fmla="*/ 265206 h 2924776"/>
              <a:gd name="connsiteX3" fmla="*/ 162018 w 162068"/>
              <a:gd name="connsiteY3" fmla="*/ 265041 h 2924776"/>
              <a:gd name="connsiteX4" fmla="*/ 162067 w 162068"/>
              <a:gd name="connsiteY4" fmla="*/ 263420 h 2924776"/>
              <a:gd name="connsiteX5" fmla="*/ 161522 w 162068"/>
              <a:gd name="connsiteY5" fmla="*/ 263420 h 2924776"/>
              <a:gd name="connsiteX6" fmla="*/ 81034 w 162068"/>
              <a:gd name="connsiteY6" fmla="*/ 0 h 2924776"/>
              <a:gd name="connsiteX7" fmla="*/ 546 w 162068"/>
              <a:gd name="connsiteY7" fmla="*/ 263420 h 2924776"/>
              <a:gd name="connsiteX8" fmla="*/ 0 w 162068"/>
              <a:gd name="connsiteY8" fmla="*/ 263420 h 2924776"/>
              <a:gd name="connsiteX9" fmla="*/ 50 w 162068"/>
              <a:gd name="connsiteY9" fmla="*/ 265044 h 2924776"/>
              <a:gd name="connsiteX10" fmla="*/ 0 w 162068"/>
              <a:gd name="connsiteY10" fmla="*/ 265206 h 2924776"/>
              <a:gd name="connsiteX11" fmla="*/ 54 w 162068"/>
              <a:gd name="connsiteY11" fmla="*/ 265206 h 292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068" h="2924776">
                <a:moveTo>
                  <a:pt x="81034" y="2924776"/>
                </a:moveTo>
                <a:lnTo>
                  <a:pt x="162013" y="265206"/>
                </a:lnTo>
                <a:lnTo>
                  <a:pt x="162068" y="265206"/>
                </a:lnTo>
                <a:lnTo>
                  <a:pt x="162018" y="265041"/>
                </a:lnTo>
                <a:lnTo>
                  <a:pt x="162067" y="263420"/>
                </a:lnTo>
                <a:lnTo>
                  <a:pt x="161522" y="263420"/>
                </a:lnTo>
                <a:lnTo>
                  <a:pt x="81034" y="0"/>
                </a:lnTo>
                <a:lnTo>
                  <a:pt x="546" y="263420"/>
                </a:lnTo>
                <a:lnTo>
                  <a:pt x="0" y="263420"/>
                </a:lnTo>
                <a:lnTo>
                  <a:pt x="50" y="265044"/>
                </a:lnTo>
                <a:lnTo>
                  <a:pt x="0" y="265206"/>
                </a:lnTo>
                <a:lnTo>
                  <a:pt x="54" y="2652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7" name="任意多边形"/>
          <p:cNvSpPr/>
          <p:nvPr/>
        </p:nvSpPr>
        <p:spPr>
          <a:xfrm rot="5400000" flipH="1" flipV="1">
            <a:off x="11374582" y="2600188"/>
            <a:ext cx="52737" cy="1582100"/>
          </a:xfrm>
          <a:custGeom>
            <a:avLst/>
            <a:gdLst>
              <a:gd name="connsiteX0" fmla="*/ 81034 w 162068"/>
              <a:gd name="connsiteY0" fmla="*/ 2924776 h 2924776"/>
              <a:gd name="connsiteX1" fmla="*/ 162013 w 162068"/>
              <a:gd name="connsiteY1" fmla="*/ 265206 h 2924776"/>
              <a:gd name="connsiteX2" fmla="*/ 162068 w 162068"/>
              <a:gd name="connsiteY2" fmla="*/ 265206 h 2924776"/>
              <a:gd name="connsiteX3" fmla="*/ 162018 w 162068"/>
              <a:gd name="connsiteY3" fmla="*/ 265041 h 2924776"/>
              <a:gd name="connsiteX4" fmla="*/ 162067 w 162068"/>
              <a:gd name="connsiteY4" fmla="*/ 263420 h 2924776"/>
              <a:gd name="connsiteX5" fmla="*/ 161522 w 162068"/>
              <a:gd name="connsiteY5" fmla="*/ 263420 h 2924776"/>
              <a:gd name="connsiteX6" fmla="*/ 81034 w 162068"/>
              <a:gd name="connsiteY6" fmla="*/ 0 h 2924776"/>
              <a:gd name="connsiteX7" fmla="*/ 546 w 162068"/>
              <a:gd name="connsiteY7" fmla="*/ 263420 h 2924776"/>
              <a:gd name="connsiteX8" fmla="*/ 0 w 162068"/>
              <a:gd name="connsiteY8" fmla="*/ 263420 h 2924776"/>
              <a:gd name="connsiteX9" fmla="*/ 50 w 162068"/>
              <a:gd name="connsiteY9" fmla="*/ 265044 h 2924776"/>
              <a:gd name="connsiteX10" fmla="*/ 0 w 162068"/>
              <a:gd name="connsiteY10" fmla="*/ 265206 h 2924776"/>
              <a:gd name="connsiteX11" fmla="*/ 54 w 162068"/>
              <a:gd name="connsiteY11" fmla="*/ 265206 h 292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068" h="2924776">
                <a:moveTo>
                  <a:pt x="81034" y="2924776"/>
                </a:moveTo>
                <a:lnTo>
                  <a:pt x="162013" y="265206"/>
                </a:lnTo>
                <a:lnTo>
                  <a:pt x="162068" y="265206"/>
                </a:lnTo>
                <a:lnTo>
                  <a:pt x="162018" y="265041"/>
                </a:lnTo>
                <a:lnTo>
                  <a:pt x="162067" y="263420"/>
                </a:lnTo>
                <a:lnTo>
                  <a:pt x="161522" y="263420"/>
                </a:lnTo>
                <a:lnTo>
                  <a:pt x="81034" y="0"/>
                </a:lnTo>
                <a:lnTo>
                  <a:pt x="546" y="263420"/>
                </a:lnTo>
                <a:lnTo>
                  <a:pt x="0" y="263420"/>
                </a:lnTo>
                <a:lnTo>
                  <a:pt x="50" y="265044"/>
                </a:lnTo>
                <a:lnTo>
                  <a:pt x="0" y="265206"/>
                </a:lnTo>
                <a:lnTo>
                  <a:pt x="54" y="2652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9" name="标题"/>
          <p:cNvSpPr/>
          <p:nvPr/>
        </p:nvSpPr>
        <p:spPr>
          <a:xfrm>
            <a:off x="6131229" y="1817386"/>
            <a:ext cx="3672800" cy="103412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6800" b="1" dirty="0">
                <a:gradFill>
                  <a:gsLst>
                    <a:gs pos="80000">
                      <a:schemeClr val="accent1"/>
                    </a:gs>
                    <a:gs pos="30000">
                      <a:schemeClr val="accent5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汇报完毕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4960" y="31242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5"/>
                </a:solidFill>
                <a:latin typeface="黑体" pitchFamily="49" charset="-122"/>
                <a:ea typeface="黑体" pitchFamily="49" charset="-122"/>
              </a:rPr>
              <a:t>祝大家身体健康、工作顺利！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文本框 5"/>
          <p:cNvSpPr txBox="1">
            <a:spLocks noChangeArrowheads="1"/>
          </p:cNvSpPr>
          <p:nvPr/>
        </p:nvSpPr>
        <p:spPr bwMode="auto">
          <a:xfrm>
            <a:off x="1692323" y="2892425"/>
            <a:ext cx="873755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C00000"/>
                </a:solidFill>
                <a:latin typeface="方正粗雅宋简体"/>
                <a:ea typeface="方正粗雅宋简体"/>
                <a:cs typeface="微软雅黑"/>
                <a:sym typeface="+mn-lt"/>
              </a:rPr>
              <a:t>一、中央苏区金融实践的    背景</a:t>
            </a:r>
          </a:p>
          <a:p>
            <a:pPr algn="ctr"/>
            <a:endParaRPr lang="zh-CN" altLang="en-US" sz="6000" b="1" dirty="0">
              <a:solidFill>
                <a:srgbClr val="C00000"/>
              </a:solidFill>
              <a:latin typeface="方正粗雅宋简体"/>
              <a:ea typeface="方正粗雅宋简体"/>
              <a:cs typeface="微软雅黑"/>
              <a:sym typeface="+mn-lt"/>
            </a:endParaRPr>
          </a:p>
        </p:txBody>
      </p:sp>
    </p:spTree>
  </p:cSld>
  <p:clrMapOvr>
    <a:masterClrMapping/>
  </p:clrMapOvr>
  <p:transition advClick="0" advTm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4829" y="286603"/>
            <a:ext cx="732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</a:rPr>
              <a:t>中央苏区的形成</a:t>
            </a:r>
          </a:p>
        </p:txBody>
      </p:sp>
      <p:pic>
        <p:nvPicPr>
          <p:cNvPr id="55298" name="Picture 2" descr="http://agzy.youth.cn/qsnag/zt/gjdcj80/hszt/201111/W020111107376937261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731" y="1228299"/>
            <a:ext cx="8720919" cy="543180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9493" y="259308"/>
            <a:ext cx="6878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</a:rPr>
              <a:t>中央苏区的经济概况</a:t>
            </a:r>
          </a:p>
        </p:txBody>
      </p:sp>
      <p:pic>
        <p:nvPicPr>
          <p:cNvPr id="116738" name="Picture 2" descr="http://www.sx-dj.gov.cn/pics/2015-7-6/164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627" y="1528549"/>
            <a:ext cx="8488907" cy="4926842"/>
          </a:xfrm>
          <a:prstGeom prst="rect">
            <a:avLst/>
          </a:prstGeom>
          <a:noFill/>
        </p:spPr>
      </p:pic>
      <p:sp>
        <p:nvSpPr>
          <p:cNvPr id="4" name="椭圆 3"/>
          <p:cNvSpPr/>
          <p:nvPr/>
        </p:nvSpPr>
        <p:spPr>
          <a:xfrm>
            <a:off x="9758149" y="2729552"/>
            <a:ext cx="2047164" cy="1965278"/>
          </a:xfrm>
          <a:prstGeom prst="ellipse">
            <a:avLst/>
          </a:prstGeom>
          <a:solidFill>
            <a:srgbClr val="FA714C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194877" y="3016156"/>
            <a:ext cx="1009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/>
              <a:t>穷</a:t>
            </a:r>
          </a:p>
        </p:txBody>
      </p:sp>
    </p:spTree>
  </p:cSld>
  <p:clrMapOvr>
    <a:masterClrMapping/>
  </p:clrMapOvr>
  <p:transition spd="slow" advClick="0" advTm="2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形"/>
          <p:cNvSpPr/>
          <p:nvPr/>
        </p:nvSpPr>
        <p:spPr>
          <a:xfrm flipH="1">
            <a:off x="320841" y="3239424"/>
            <a:ext cx="3721769" cy="1380356"/>
          </a:xfrm>
          <a:prstGeom prst="flowChartDisplay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圆角矩形"/>
          <p:cNvSpPr/>
          <p:nvPr/>
        </p:nvSpPr>
        <p:spPr>
          <a:xfrm>
            <a:off x="6255434" y="1868281"/>
            <a:ext cx="5455304" cy="1069612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"/>
          <p:cNvSpPr/>
          <p:nvPr/>
        </p:nvSpPr>
        <p:spPr>
          <a:xfrm>
            <a:off x="6255434" y="3398696"/>
            <a:ext cx="5455304" cy="1069612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"/>
          <p:cNvSpPr/>
          <p:nvPr/>
        </p:nvSpPr>
        <p:spPr>
          <a:xfrm>
            <a:off x="6255434" y="4892212"/>
            <a:ext cx="5455304" cy="1069612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"/>
          <p:cNvCxnSpPr/>
          <p:nvPr/>
        </p:nvCxnSpPr>
        <p:spPr>
          <a:xfrm flipV="1">
            <a:off x="4241363" y="2403088"/>
            <a:ext cx="1647574" cy="1530414"/>
          </a:xfrm>
          <a:prstGeom prst="line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"/>
          <p:cNvCxnSpPr/>
          <p:nvPr/>
        </p:nvCxnSpPr>
        <p:spPr>
          <a:xfrm>
            <a:off x="4241363" y="3933502"/>
            <a:ext cx="1647574" cy="1"/>
          </a:xfrm>
          <a:prstGeom prst="line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"/>
          <p:cNvCxnSpPr/>
          <p:nvPr/>
        </p:nvCxnSpPr>
        <p:spPr>
          <a:xfrm>
            <a:off x="4241363" y="3933502"/>
            <a:ext cx="1647574" cy="1493517"/>
          </a:xfrm>
          <a:prstGeom prst="line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圆"/>
          <p:cNvSpPr>
            <a:spLocks noChangeAspect="1"/>
          </p:cNvSpPr>
          <p:nvPr/>
        </p:nvSpPr>
        <p:spPr>
          <a:xfrm>
            <a:off x="6421805" y="2043087"/>
            <a:ext cx="720000" cy="72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algn="ctr"/>
            <a:r>
              <a:rPr lang="en-US" altLang="zh-CN" sz="2800" b="1" spc="2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spc="25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圆"/>
          <p:cNvSpPr>
            <a:spLocks noChangeAspect="1"/>
          </p:cNvSpPr>
          <p:nvPr/>
        </p:nvSpPr>
        <p:spPr>
          <a:xfrm>
            <a:off x="6444441" y="3573502"/>
            <a:ext cx="720000" cy="72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algn="ctr"/>
            <a:r>
              <a:rPr lang="en-US" altLang="zh-CN" sz="2800" b="1" spc="2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b="1" spc="25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圆"/>
          <p:cNvSpPr>
            <a:spLocks noChangeAspect="1"/>
          </p:cNvSpPr>
          <p:nvPr/>
        </p:nvSpPr>
        <p:spPr>
          <a:xfrm>
            <a:off x="6444441" y="5067018"/>
            <a:ext cx="720000" cy="72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algn="ctr"/>
            <a:r>
              <a:rPr lang="en-US" altLang="zh-CN" sz="2800" b="1" spc="2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b="1" spc="25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图标"/>
          <p:cNvSpPr>
            <a:spLocks noChangeAspect="1" noEditPoints="1"/>
          </p:cNvSpPr>
          <p:nvPr/>
        </p:nvSpPr>
        <p:spPr bwMode="auto">
          <a:xfrm>
            <a:off x="710614" y="3514104"/>
            <a:ext cx="565568" cy="827068"/>
          </a:xfrm>
          <a:custGeom>
            <a:avLst/>
            <a:gdLst>
              <a:gd name="T0" fmla="*/ 93 w 93"/>
              <a:gd name="T1" fmla="*/ 89 h 136"/>
              <a:gd name="T2" fmla="*/ 93 w 93"/>
              <a:gd name="T3" fmla="*/ 120 h 136"/>
              <a:gd name="T4" fmla="*/ 77 w 93"/>
              <a:gd name="T5" fmla="*/ 136 h 136"/>
              <a:gd name="T6" fmla="*/ 48 w 93"/>
              <a:gd name="T7" fmla="*/ 136 h 136"/>
              <a:gd name="T8" fmla="*/ 36 w 93"/>
              <a:gd name="T9" fmla="*/ 131 h 136"/>
              <a:gd name="T10" fmla="*/ 5 w 93"/>
              <a:gd name="T11" fmla="*/ 100 h 136"/>
              <a:gd name="T12" fmla="*/ 5 w 93"/>
              <a:gd name="T13" fmla="*/ 91 h 136"/>
              <a:gd name="T14" fmla="*/ 7 w 93"/>
              <a:gd name="T15" fmla="*/ 89 h 136"/>
              <a:gd name="T16" fmla="*/ 11 w 93"/>
              <a:gd name="T17" fmla="*/ 87 h 136"/>
              <a:gd name="T18" fmla="*/ 15 w 93"/>
              <a:gd name="T19" fmla="*/ 89 h 136"/>
              <a:gd name="T20" fmla="*/ 32 w 93"/>
              <a:gd name="T21" fmla="*/ 105 h 136"/>
              <a:gd name="T22" fmla="*/ 32 w 93"/>
              <a:gd name="T23" fmla="*/ 44 h 136"/>
              <a:gd name="T24" fmla="*/ 38 w 93"/>
              <a:gd name="T25" fmla="*/ 38 h 136"/>
              <a:gd name="T26" fmla="*/ 40 w 93"/>
              <a:gd name="T27" fmla="*/ 38 h 136"/>
              <a:gd name="T28" fmla="*/ 46 w 93"/>
              <a:gd name="T29" fmla="*/ 44 h 136"/>
              <a:gd name="T30" fmla="*/ 46 w 93"/>
              <a:gd name="T31" fmla="*/ 78 h 136"/>
              <a:gd name="T32" fmla="*/ 48 w 93"/>
              <a:gd name="T33" fmla="*/ 77 h 136"/>
              <a:gd name="T34" fmla="*/ 52 w 93"/>
              <a:gd name="T35" fmla="*/ 77 h 136"/>
              <a:gd name="T36" fmla="*/ 59 w 93"/>
              <a:gd name="T37" fmla="*/ 78 h 136"/>
              <a:gd name="T38" fmla="*/ 60 w 93"/>
              <a:gd name="T39" fmla="*/ 78 h 136"/>
              <a:gd name="T40" fmla="*/ 60 w 93"/>
              <a:gd name="T41" fmla="*/ 83 h 136"/>
              <a:gd name="T42" fmla="*/ 61 w 93"/>
              <a:gd name="T43" fmla="*/ 84 h 136"/>
              <a:gd name="T44" fmla="*/ 62 w 93"/>
              <a:gd name="T45" fmla="*/ 83 h 136"/>
              <a:gd name="T46" fmla="*/ 62 w 93"/>
              <a:gd name="T47" fmla="*/ 78 h 136"/>
              <a:gd name="T48" fmla="*/ 65 w 93"/>
              <a:gd name="T49" fmla="*/ 78 h 136"/>
              <a:gd name="T50" fmla="*/ 72 w 93"/>
              <a:gd name="T51" fmla="*/ 80 h 136"/>
              <a:gd name="T52" fmla="*/ 72 w 93"/>
              <a:gd name="T53" fmla="*/ 80 h 136"/>
              <a:gd name="T54" fmla="*/ 72 w 93"/>
              <a:gd name="T55" fmla="*/ 85 h 136"/>
              <a:gd name="T56" fmla="*/ 73 w 93"/>
              <a:gd name="T57" fmla="*/ 86 h 136"/>
              <a:gd name="T58" fmla="*/ 75 w 93"/>
              <a:gd name="T59" fmla="*/ 85 h 136"/>
              <a:gd name="T60" fmla="*/ 75 w 93"/>
              <a:gd name="T61" fmla="*/ 79 h 136"/>
              <a:gd name="T62" fmla="*/ 77 w 93"/>
              <a:gd name="T63" fmla="*/ 79 h 136"/>
              <a:gd name="T64" fmla="*/ 84 w 93"/>
              <a:gd name="T65" fmla="*/ 81 h 136"/>
              <a:gd name="T66" fmla="*/ 84 w 93"/>
              <a:gd name="T67" fmla="*/ 81 h 136"/>
              <a:gd name="T68" fmla="*/ 85 w 93"/>
              <a:gd name="T69" fmla="*/ 81 h 136"/>
              <a:gd name="T70" fmla="*/ 85 w 93"/>
              <a:gd name="T71" fmla="*/ 81 h 136"/>
              <a:gd name="T72" fmla="*/ 85 w 93"/>
              <a:gd name="T73" fmla="*/ 86 h 136"/>
              <a:gd name="T74" fmla="*/ 86 w 93"/>
              <a:gd name="T75" fmla="*/ 87 h 136"/>
              <a:gd name="T76" fmla="*/ 87 w 93"/>
              <a:gd name="T77" fmla="*/ 86 h 136"/>
              <a:gd name="T78" fmla="*/ 87 w 93"/>
              <a:gd name="T79" fmla="*/ 81 h 136"/>
              <a:gd name="T80" fmla="*/ 93 w 93"/>
              <a:gd name="T81" fmla="*/ 89 h 136"/>
              <a:gd name="T82" fmla="*/ 57 w 93"/>
              <a:gd name="T83" fmla="*/ 39 h 136"/>
              <a:gd name="T84" fmla="*/ 38 w 93"/>
              <a:gd name="T85" fmla="*/ 19 h 136"/>
              <a:gd name="T86" fmla="*/ 18 w 93"/>
              <a:gd name="T87" fmla="*/ 39 h 136"/>
              <a:gd name="T88" fmla="*/ 25 w 93"/>
              <a:gd name="T89" fmla="*/ 53 h 136"/>
              <a:gd name="T90" fmla="*/ 25 w 93"/>
              <a:gd name="T91" fmla="*/ 44 h 136"/>
              <a:gd name="T92" fmla="*/ 38 w 93"/>
              <a:gd name="T93" fmla="*/ 31 h 136"/>
              <a:gd name="T94" fmla="*/ 40 w 93"/>
              <a:gd name="T95" fmla="*/ 31 h 136"/>
              <a:gd name="T96" fmla="*/ 53 w 93"/>
              <a:gd name="T97" fmla="*/ 44 h 136"/>
              <a:gd name="T98" fmla="*/ 53 w 93"/>
              <a:gd name="T99" fmla="*/ 51 h 136"/>
              <a:gd name="T100" fmla="*/ 57 w 93"/>
              <a:gd name="T101" fmla="*/ 39 h 136"/>
              <a:gd name="T102" fmla="*/ 25 w 93"/>
              <a:gd name="T103" fmla="*/ 74 h 136"/>
              <a:gd name="T104" fmla="*/ 25 w 93"/>
              <a:gd name="T105" fmla="*/ 65 h 136"/>
              <a:gd name="T106" fmla="*/ 9 w 93"/>
              <a:gd name="T107" fmla="*/ 39 h 136"/>
              <a:gd name="T108" fmla="*/ 38 w 93"/>
              <a:gd name="T109" fmla="*/ 9 h 136"/>
              <a:gd name="T110" fmla="*/ 67 w 93"/>
              <a:gd name="T111" fmla="*/ 39 h 136"/>
              <a:gd name="T112" fmla="*/ 53 w 93"/>
              <a:gd name="T113" fmla="*/ 64 h 136"/>
              <a:gd name="T114" fmla="*/ 53 w 93"/>
              <a:gd name="T115" fmla="*/ 70 h 136"/>
              <a:gd name="T116" fmla="*/ 58 w 93"/>
              <a:gd name="T117" fmla="*/ 71 h 136"/>
              <a:gd name="T118" fmla="*/ 76 w 93"/>
              <a:gd name="T119" fmla="*/ 39 h 136"/>
              <a:gd name="T120" fmla="*/ 38 w 93"/>
              <a:gd name="T121" fmla="*/ 0 h 136"/>
              <a:gd name="T122" fmla="*/ 0 w 93"/>
              <a:gd name="T123" fmla="*/ 39 h 136"/>
              <a:gd name="T124" fmla="*/ 25 w 93"/>
              <a:gd name="T125" fmla="*/ 74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3" h="136">
                <a:moveTo>
                  <a:pt x="93" y="89"/>
                </a:moveTo>
                <a:cubicBezTo>
                  <a:pt x="93" y="120"/>
                  <a:pt x="93" y="120"/>
                  <a:pt x="93" y="120"/>
                </a:cubicBezTo>
                <a:cubicBezTo>
                  <a:pt x="93" y="129"/>
                  <a:pt x="86" y="136"/>
                  <a:pt x="77" y="136"/>
                </a:cubicBezTo>
                <a:cubicBezTo>
                  <a:pt x="48" y="136"/>
                  <a:pt x="48" y="136"/>
                  <a:pt x="48" y="136"/>
                </a:cubicBezTo>
                <a:cubicBezTo>
                  <a:pt x="43" y="136"/>
                  <a:pt x="39" y="134"/>
                  <a:pt x="36" y="131"/>
                </a:cubicBezTo>
                <a:cubicBezTo>
                  <a:pt x="5" y="100"/>
                  <a:pt x="5" y="100"/>
                  <a:pt x="5" y="100"/>
                </a:cubicBezTo>
                <a:cubicBezTo>
                  <a:pt x="2" y="97"/>
                  <a:pt x="2" y="94"/>
                  <a:pt x="5" y="91"/>
                </a:cubicBezTo>
                <a:cubicBezTo>
                  <a:pt x="7" y="89"/>
                  <a:pt x="7" y="89"/>
                  <a:pt x="7" y="89"/>
                </a:cubicBezTo>
                <a:cubicBezTo>
                  <a:pt x="8" y="88"/>
                  <a:pt x="10" y="87"/>
                  <a:pt x="11" y="87"/>
                </a:cubicBezTo>
                <a:cubicBezTo>
                  <a:pt x="13" y="87"/>
                  <a:pt x="14" y="88"/>
                  <a:pt x="15" y="89"/>
                </a:cubicBezTo>
                <a:cubicBezTo>
                  <a:pt x="32" y="105"/>
                  <a:pt x="32" y="105"/>
                  <a:pt x="32" y="105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0"/>
                  <a:pt x="34" y="38"/>
                  <a:pt x="38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3" y="38"/>
                  <a:pt x="46" y="40"/>
                  <a:pt x="46" y="44"/>
                </a:cubicBezTo>
                <a:cubicBezTo>
                  <a:pt x="46" y="78"/>
                  <a:pt x="46" y="78"/>
                  <a:pt x="46" y="78"/>
                </a:cubicBezTo>
                <a:cubicBezTo>
                  <a:pt x="48" y="77"/>
                  <a:pt x="48" y="77"/>
                  <a:pt x="48" y="77"/>
                </a:cubicBezTo>
                <a:cubicBezTo>
                  <a:pt x="50" y="77"/>
                  <a:pt x="51" y="77"/>
                  <a:pt x="52" y="77"/>
                </a:cubicBezTo>
                <a:cubicBezTo>
                  <a:pt x="57" y="77"/>
                  <a:pt x="59" y="78"/>
                  <a:pt x="59" y="78"/>
                </a:cubicBezTo>
                <a:cubicBezTo>
                  <a:pt x="60" y="78"/>
                  <a:pt x="60" y="78"/>
                  <a:pt x="60" y="78"/>
                </a:cubicBezTo>
                <a:cubicBezTo>
                  <a:pt x="60" y="83"/>
                  <a:pt x="60" y="83"/>
                  <a:pt x="60" y="83"/>
                </a:cubicBezTo>
                <a:cubicBezTo>
                  <a:pt x="60" y="83"/>
                  <a:pt x="60" y="84"/>
                  <a:pt x="61" y="84"/>
                </a:cubicBezTo>
                <a:cubicBezTo>
                  <a:pt x="61" y="84"/>
                  <a:pt x="62" y="83"/>
                  <a:pt x="62" y="83"/>
                </a:cubicBezTo>
                <a:cubicBezTo>
                  <a:pt x="62" y="78"/>
                  <a:pt x="62" y="78"/>
                  <a:pt x="62" y="78"/>
                </a:cubicBezTo>
                <a:cubicBezTo>
                  <a:pt x="62" y="78"/>
                  <a:pt x="63" y="78"/>
                  <a:pt x="65" y="78"/>
                </a:cubicBezTo>
                <a:cubicBezTo>
                  <a:pt x="67" y="78"/>
                  <a:pt x="70" y="79"/>
                  <a:pt x="72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85"/>
                  <a:pt x="72" y="85"/>
                  <a:pt x="72" y="85"/>
                </a:cubicBezTo>
                <a:cubicBezTo>
                  <a:pt x="72" y="85"/>
                  <a:pt x="73" y="86"/>
                  <a:pt x="73" y="86"/>
                </a:cubicBezTo>
                <a:cubicBezTo>
                  <a:pt x="74" y="86"/>
                  <a:pt x="75" y="85"/>
                  <a:pt x="75" y="85"/>
                </a:cubicBezTo>
                <a:cubicBezTo>
                  <a:pt x="75" y="79"/>
                  <a:pt x="75" y="79"/>
                  <a:pt x="75" y="79"/>
                </a:cubicBezTo>
                <a:cubicBezTo>
                  <a:pt x="75" y="79"/>
                  <a:pt x="76" y="79"/>
                  <a:pt x="77" y="79"/>
                </a:cubicBezTo>
                <a:cubicBezTo>
                  <a:pt x="81" y="79"/>
                  <a:pt x="84" y="81"/>
                  <a:pt x="84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5" y="81"/>
                  <a:pt x="85" y="81"/>
                  <a:pt x="85" y="81"/>
                </a:cubicBezTo>
                <a:cubicBezTo>
                  <a:pt x="85" y="81"/>
                  <a:pt x="85" y="81"/>
                  <a:pt x="85" y="81"/>
                </a:cubicBezTo>
                <a:cubicBezTo>
                  <a:pt x="85" y="86"/>
                  <a:pt x="85" y="86"/>
                  <a:pt x="85" y="86"/>
                </a:cubicBezTo>
                <a:cubicBezTo>
                  <a:pt x="85" y="87"/>
                  <a:pt x="85" y="87"/>
                  <a:pt x="86" y="87"/>
                </a:cubicBezTo>
                <a:cubicBezTo>
                  <a:pt x="87" y="87"/>
                  <a:pt x="87" y="87"/>
                  <a:pt x="87" y="86"/>
                </a:cubicBezTo>
                <a:cubicBezTo>
                  <a:pt x="87" y="81"/>
                  <a:pt x="87" y="81"/>
                  <a:pt x="87" y="81"/>
                </a:cubicBezTo>
                <a:cubicBezTo>
                  <a:pt x="92" y="83"/>
                  <a:pt x="93" y="86"/>
                  <a:pt x="93" y="89"/>
                </a:cubicBezTo>
                <a:close/>
                <a:moveTo>
                  <a:pt x="57" y="39"/>
                </a:moveTo>
                <a:cubicBezTo>
                  <a:pt x="57" y="28"/>
                  <a:pt x="49" y="19"/>
                  <a:pt x="38" y="19"/>
                </a:cubicBezTo>
                <a:cubicBezTo>
                  <a:pt x="27" y="19"/>
                  <a:pt x="18" y="28"/>
                  <a:pt x="18" y="39"/>
                </a:cubicBezTo>
                <a:cubicBezTo>
                  <a:pt x="18" y="44"/>
                  <a:pt x="21" y="49"/>
                  <a:pt x="25" y="53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37"/>
                  <a:pt x="30" y="31"/>
                  <a:pt x="38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47" y="31"/>
                  <a:pt x="53" y="37"/>
                  <a:pt x="53" y="44"/>
                </a:cubicBezTo>
                <a:cubicBezTo>
                  <a:pt x="53" y="51"/>
                  <a:pt x="53" y="51"/>
                  <a:pt x="53" y="51"/>
                </a:cubicBezTo>
                <a:cubicBezTo>
                  <a:pt x="56" y="48"/>
                  <a:pt x="57" y="43"/>
                  <a:pt x="57" y="39"/>
                </a:cubicBezTo>
                <a:close/>
                <a:moveTo>
                  <a:pt x="25" y="74"/>
                </a:moveTo>
                <a:cubicBezTo>
                  <a:pt x="25" y="65"/>
                  <a:pt x="25" y="65"/>
                  <a:pt x="25" y="65"/>
                </a:cubicBezTo>
                <a:cubicBezTo>
                  <a:pt x="15" y="60"/>
                  <a:pt x="9" y="50"/>
                  <a:pt x="9" y="39"/>
                </a:cubicBezTo>
                <a:cubicBezTo>
                  <a:pt x="9" y="22"/>
                  <a:pt x="22" y="9"/>
                  <a:pt x="38" y="9"/>
                </a:cubicBezTo>
                <a:cubicBezTo>
                  <a:pt x="54" y="9"/>
                  <a:pt x="67" y="22"/>
                  <a:pt x="67" y="39"/>
                </a:cubicBezTo>
                <a:cubicBezTo>
                  <a:pt x="67" y="49"/>
                  <a:pt x="61" y="58"/>
                  <a:pt x="53" y="64"/>
                </a:cubicBezTo>
                <a:cubicBezTo>
                  <a:pt x="53" y="70"/>
                  <a:pt x="53" y="70"/>
                  <a:pt x="53" y="70"/>
                </a:cubicBezTo>
                <a:cubicBezTo>
                  <a:pt x="55" y="70"/>
                  <a:pt x="57" y="70"/>
                  <a:pt x="58" y="71"/>
                </a:cubicBezTo>
                <a:cubicBezTo>
                  <a:pt x="69" y="64"/>
                  <a:pt x="76" y="52"/>
                  <a:pt x="76" y="39"/>
                </a:cubicBezTo>
                <a:cubicBezTo>
                  <a:pt x="76" y="17"/>
                  <a:pt x="59" y="0"/>
                  <a:pt x="38" y="0"/>
                </a:cubicBezTo>
                <a:cubicBezTo>
                  <a:pt x="17" y="0"/>
                  <a:pt x="0" y="17"/>
                  <a:pt x="0" y="39"/>
                </a:cubicBezTo>
                <a:cubicBezTo>
                  <a:pt x="0" y="55"/>
                  <a:pt x="10" y="69"/>
                  <a:pt x="25" y="74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文本"/>
          <p:cNvSpPr/>
          <p:nvPr/>
        </p:nvSpPr>
        <p:spPr>
          <a:xfrm>
            <a:off x="1523061" y="3652603"/>
            <a:ext cx="2159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spc="2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为什么？</a:t>
            </a:r>
          </a:p>
        </p:txBody>
      </p:sp>
      <p:sp>
        <p:nvSpPr>
          <p:cNvPr id="19" name="文本"/>
          <p:cNvSpPr/>
          <p:nvPr/>
        </p:nvSpPr>
        <p:spPr>
          <a:xfrm>
            <a:off x="7397086" y="2088109"/>
            <a:ext cx="3930555" cy="1077218"/>
          </a:xfrm>
          <a:prstGeom prst="rect">
            <a:avLst/>
          </a:prstGeom>
          <a:noFill/>
        </p:spPr>
        <p:txBody>
          <a:bodyPr wrap="square" lIns="144000" rIns="0" rtlCol="0" anchor="ctr">
            <a:spAutoFit/>
          </a:bodyPr>
          <a:lstStyle/>
          <a:p>
            <a:r>
              <a:rPr lang="zh-CN" altLang="en-US" sz="3200" b="1" spc="15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高利贷猖獗</a:t>
            </a:r>
          </a:p>
          <a:p>
            <a:endParaRPr lang="zh-CN" altLang="en-US" sz="3200" b="1" spc="15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2" name="文本"/>
          <p:cNvSpPr/>
          <p:nvPr/>
        </p:nvSpPr>
        <p:spPr>
          <a:xfrm>
            <a:off x="7389251" y="4949566"/>
            <a:ext cx="3651374" cy="715581"/>
          </a:xfrm>
          <a:prstGeom prst="rect">
            <a:avLst/>
          </a:prstGeom>
          <a:noFill/>
        </p:spPr>
        <p:txBody>
          <a:bodyPr wrap="square" lIns="144000" r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spc="15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金融秩序混乱不堪</a:t>
            </a:r>
          </a:p>
        </p:txBody>
      </p:sp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>
          <a:xfrm>
            <a:off x="1571418" y="342472"/>
            <a:ext cx="8639865" cy="646331"/>
          </a:xfrm>
        </p:spPr>
        <p:txBody>
          <a:bodyPr/>
          <a:lstStyle/>
          <a:p>
            <a:r>
              <a:rPr sz="3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中央苏区开展金融工作的必要性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10736" y="3411940"/>
            <a:ext cx="3616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15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支援革命战争、       巩固政权的需要</a:t>
            </a:r>
            <a:endParaRPr lang="zh-CN" alt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56" grpId="0" animBg="1"/>
      <p:bldP spid="57" grpId="0" animBg="1"/>
      <p:bldP spid="58" grpId="0" animBg="1"/>
      <p:bldP spid="60" grpId="0" animBg="1"/>
      <p:bldP spid="18" grpId="0"/>
      <p:bldP spid="19" grpId="0"/>
      <p:bldP spid="22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文本框 5"/>
          <p:cNvSpPr txBox="1">
            <a:spLocks noChangeArrowheads="1"/>
          </p:cNvSpPr>
          <p:nvPr/>
        </p:nvSpPr>
        <p:spPr bwMode="auto">
          <a:xfrm>
            <a:off x="1078172" y="2837834"/>
            <a:ext cx="999016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6000" b="1">
                <a:solidFill>
                  <a:srgbClr val="C00000"/>
                </a:solidFill>
                <a:latin typeface="方正粗雅宋简体"/>
                <a:ea typeface="方正粗雅宋简体"/>
                <a:cs typeface="微软雅黑"/>
                <a:sym typeface="+mn-lt"/>
              </a:rPr>
              <a:t>二、中央苏区红色金融实践</a:t>
            </a:r>
            <a:endParaRPr lang="zh-CN" altLang="en-US" sz="6000" b="1" dirty="0">
              <a:solidFill>
                <a:srgbClr val="C00000"/>
              </a:solidFill>
              <a:latin typeface="方正粗雅宋简体"/>
              <a:ea typeface="方正粗雅宋简体"/>
              <a:cs typeface="微软雅黑"/>
              <a:sym typeface="+mn-lt"/>
            </a:endParaRPr>
          </a:p>
        </p:txBody>
      </p:sp>
    </p:spTree>
  </p:cSld>
  <p:clrMapOvr>
    <a:masterClrMapping/>
  </p:clrMapOvr>
  <p:transition advClick="0" advTm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2224585" y="1627188"/>
            <a:ext cx="70968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rgbClr val="FF0000"/>
                </a:solidFill>
              </a:rPr>
              <a:t>（一）建立红色金融机构</a:t>
            </a:r>
            <a:endParaRPr lang="en-US" altLang="zh-CN" sz="4800" b="1" dirty="0">
              <a:solidFill>
                <a:srgbClr val="FF0000"/>
              </a:solidFill>
            </a:endParaRP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2210937" y="3098800"/>
            <a:ext cx="70695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rgbClr val="FF0000"/>
                </a:solidFill>
              </a:rPr>
              <a:t>（二）建立独立货币体系</a:t>
            </a:r>
            <a:endParaRPr lang="en-US" altLang="zh-CN" sz="4800" b="1" dirty="0">
              <a:solidFill>
                <a:srgbClr val="FF0000"/>
              </a:solidFill>
            </a:endParaRP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2210937" y="4476750"/>
            <a:ext cx="85571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>
                <a:solidFill>
                  <a:srgbClr val="FF0000"/>
                </a:solidFill>
              </a:rPr>
              <a:t>（三）积极</a:t>
            </a:r>
            <a:r>
              <a:rPr lang="zh-CN" altLang="en-US" sz="4800" b="1" dirty="0">
                <a:solidFill>
                  <a:srgbClr val="FF0000"/>
                </a:solidFill>
              </a:rPr>
              <a:t>开展各项金融业务</a:t>
            </a:r>
            <a:endParaRPr lang="en-US" altLang="zh-CN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28647" y="1243015"/>
          <a:ext cx="11129964" cy="5272085"/>
        </p:xfrm>
        <a:graphic>
          <a:graphicData uri="http://schemas.openxmlformats.org/drawingml/2006/table">
            <a:tbl>
              <a:tblPr/>
              <a:tblGrid>
                <a:gridCol w="18544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44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44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544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560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560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1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名称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latin typeface="Calibri"/>
                          <a:ea typeface="宋体"/>
                          <a:cs typeface="Times New Roman"/>
                        </a:rPr>
                        <a:t>成立时间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latin typeface="Calibri"/>
                          <a:ea typeface="宋体"/>
                          <a:cs typeface="Times New Roman"/>
                        </a:rPr>
                        <a:t>结束时间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latin typeface="Calibri"/>
                          <a:ea typeface="宋体"/>
                          <a:cs typeface="Times New Roman"/>
                        </a:rPr>
                        <a:t>银行行址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latin typeface="Calibri"/>
                          <a:ea typeface="宋体"/>
                          <a:cs typeface="Times New Roman"/>
                        </a:rPr>
                        <a:t>银行行长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其他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蛟洋农民银行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Calibri"/>
                          <a:ea typeface="宋体"/>
                          <a:cs typeface="Times New Roman"/>
                        </a:rPr>
                        <a:t>1927</a:t>
                      </a:r>
                      <a:r>
                        <a:rPr lang="zh-CN" sz="2000" b="1" kern="100">
                          <a:latin typeface="Calibri"/>
                          <a:ea typeface="宋体"/>
                          <a:cs typeface="Times New Roman"/>
                        </a:rPr>
                        <a:t>年冬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latin typeface="Calibri"/>
                          <a:ea typeface="宋体"/>
                          <a:cs typeface="Times New Roman"/>
                        </a:rPr>
                        <a:t>不详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latin typeface="Calibri"/>
                          <a:ea typeface="宋体"/>
                          <a:cs typeface="Times New Roman"/>
                        </a:rPr>
                        <a:t>上杭县北四区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傅柏翠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资本</a:t>
                      </a:r>
                      <a:r>
                        <a:rPr lang="en-US" sz="2000" b="1" kern="100" dirty="0">
                          <a:latin typeface="Calibri"/>
                          <a:ea typeface="宋体"/>
                          <a:cs typeface="Times New Roman"/>
                        </a:rPr>
                        <a:t>2000</a:t>
                      </a: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9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东固平民银行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Calibri"/>
                          <a:ea typeface="宋体"/>
                          <a:cs typeface="Times New Roman"/>
                        </a:rPr>
                        <a:t>1929</a:t>
                      </a:r>
                      <a:r>
                        <a:rPr lang="zh-CN" sz="2000" b="1" kern="100">
                          <a:latin typeface="Calibri"/>
                          <a:ea typeface="宋体"/>
                          <a:cs typeface="Times New Roman"/>
                        </a:rPr>
                        <a:t>年</a:t>
                      </a:r>
                      <a:r>
                        <a:rPr lang="en-US" sz="2000" b="1" kern="100">
                          <a:latin typeface="Calibri"/>
                          <a:ea typeface="宋体"/>
                          <a:cs typeface="Times New Roman"/>
                        </a:rPr>
                        <a:t>8</a:t>
                      </a:r>
                      <a:r>
                        <a:rPr lang="zh-CN" sz="2000" b="1" kern="100">
                          <a:latin typeface="Calibri"/>
                          <a:ea typeface="宋体"/>
                          <a:cs typeface="Times New Roman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Calibri"/>
                          <a:ea typeface="宋体"/>
                          <a:cs typeface="Times New Roman"/>
                        </a:rPr>
                        <a:t>1930</a:t>
                      </a:r>
                      <a:r>
                        <a:rPr lang="zh-CN" sz="2000" b="1" kern="100">
                          <a:latin typeface="Calibri"/>
                          <a:ea typeface="宋体"/>
                          <a:cs typeface="Times New Roman"/>
                        </a:rPr>
                        <a:t>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latin typeface="Calibri"/>
                          <a:ea typeface="宋体"/>
                          <a:cs typeface="Times New Roman"/>
                        </a:rPr>
                        <a:t>吉安东固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黄启绶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latin typeface="Calibri"/>
                          <a:ea typeface="宋体"/>
                          <a:cs typeface="Times New Roman"/>
                        </a:rPr>
                        <a:t>基金</a:t>
                      </a:r>
                      <a:r>
                        <a:rPr lang="en-US" sz="2000" b="1" kern="100">
                          <a:latin typeface="Calibri"/>
                          <a:ea typeface="宋体"/>
                          <a:cs typeface="Times New Roman"/>
                        </a:rPr>
                        <a:t>4000</a:t>
                      </a:r>
                      <a:r>
                        <a:rPr lang="zh-CN" sz="2000" b="1" kern="100">
                          <a:latin typeface="Calibri"/>
                          <a:ea typeface="宋体"/>
                          <a:cs typeface="Times New Roman"/>
                        </a:rPr>
                        <a:t>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5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赣西南银行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Calibri"/>
                          <a:ea typeface="宋体"/>
                          <a:cs typeface="Times New Roman"/>
                        </a:rPr>
                        <a:t>1930</a:t>
                      </a: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年上半年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Calibri"/>
                          <a:ea typeface="宋体"/>
                          <a:cs typeface="Times New Roman"/>
                        </a:rPr>
                        <a:t>1930</a:t>
                      </a: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吉安东固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黄启绶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54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江西工农银行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Calibri"/>
                          <a:ea typeface="宋体"/>
                          <a:cs typeface="Times New Roman"/>
                        </a:rPr>
                        <a:t>1930</a:t>
                      </a: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年</a:t>
                      </a:r>
                      <a:r>
                        <a:rPr lang="en-US" sz="2000" b="1" kern="100" dirty="0">
                          <a:latin typeface="Calibri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Calibri"/>
                          <a:ea typeface="宋体"/>
                          <a:cs typeface="Times New Roman"/>
                        </a:rPr>
                        <a:t>1932</a:t>
                      </a: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吉安、永丰、万安、兴国、瑞金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2000" b="1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颜达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资本</a:t>
                      </a:r>
                      <a:r>
                        <a:rPr lang="en-US" sz="2000" b="1" kern="100" dirty="0">
                          <a:latin typeface="Calibri"/>
                          <a:ea typeface="宋体"/>
                          <a:cs typeface="Times New Roman"/>
                        </a:rPr>
                        <a:t>100</a:t>
                      </a: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5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闽西工农银行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Calibri"/>
                          <a:ea typeface="宋体"/>
                          <a:cs typeface="Times New Roman"/>
                        </a:rPr>
                        <a:t>1930</a:t>
                      </a: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年</a:t>
                      </a:r>
                      <a:r>
                        <a:rPr lang="en-US" sz="2000" b="1" kern="100" dirty="0">
                          <a:latin typeface="Calibri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Calibri"/>
                          <a:ea typeface="宋体"/>
                          <a:cs typeface="Times New Roman"/>
                        </a:rPr>
                        <a:t>1935</a:t>
                      </a: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年初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龙岩、长汀、永定虎岗等地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阮山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资本</a:t>
                      </a:r>
                      <a:r>
                        <a:rPr lang="en-US" sz="2000" b="1" kern="100" dirty="0">
                          <a:latin typeface="Calibri"/>
                          <a:ea typeface="宋体"/>
                          <a:cs typeface="Times New Roman"/>
                        </a:rPr>
                        <a:t>20</a:t>
                      </a: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万元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8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中华苏维埃共和国国家银行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Calibri"/>
                          <a:ea typeface="宋体"/>
                          <a:cs typeface="Times New Roman"/>
                        </a:rPr>
                        <a:t>1932</a:t>
                      </a: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年</a:t>
                      </a:r>
                      <a:r>
                        <a:rPr lang="en-US" sz="2000" b="1" kern="100" dirty="0"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Calibri"/>
                          <a:ea typeface="宋体"/>
                          <a:cs typeface="Times New Roman"/>
                        </a:rPr>
                        <a:t>1934</a:t>
                      </a: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年</a:t>
                      </a:r>
                      <a:r>
                        <a:rPr lang="en-US" sz="2000" b="1" kern="100" dirty="0">
                          <a:latin typeface="Calibri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瑞金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毛泽民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latin typeface="Calibri"/>
                          <a:ea typeface="宋体"/>
                          <a:cs typeface="Times New Roman"/>
                        </a:rPr>
                        <a:t>资本</a:t>
                      </a:r>
                      <a:r>
                        <a:rPr lang="en-US" sz="2000" b="1" kern="100">
                          <a:latin typeface="Calibri"/>
                          <a:ea typeface="宋体"/>
                          <a:cs typeface="Times New Roman"/>
                        </a:rPr>
                        <a:t>140</a:t>
                      </a:r>
                      <a:r>
                        <a:rPr lang="zh-CN" sz="2000" b="1" kern="100">
                          <a:latin typeface="Calibri"/>
                          <a:ea typeface="宋体"/>
                          <a:cs typeface="Times New Roman"/>
                        </a:rPr>
                        <a:t>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363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国家银行</a:t>
                      </a:r>
                      <a:endParaRPr lang="en-US" altLang="zh-CN" sz="2000" b="1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福建省分行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Calibri"/>
                          <a:ea typeface="宋体"/>
                          <a:cs typeface="Times New Roman"/>
                        </a:rPr>
                        <a:t>1932</a:t>
                      </a: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年</a:t>
                      </a:r>
                      <a:r>
                        <a:rPr lang="en-US" sz="2000" b="1" kern="100" dirty="0">
                          <a:latin typeface="Calibri"/>
                          <a:ea typeface="宋体"/>
                          <a:cs typeface="Times New Roman"/>
                        </a:rPr>
                        <a:t>4</a:t>
                      </a: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Calibri"/>
                          <a:ea typeface="宋体"/>
                          <a:cs typeface="Times New Roman"/>
                        </a:rPr>
                        <a:t>1934</a:t>
                      </a: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年</a:t>
                      </a:r>
                      <a:r>
                        <a:rPr lang="en-US" sz="2000" b="1" kern="100" dirty="0">
                          <a:latin typeface="Calibri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长汀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李六如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479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国家银行</a:t>
                      </a:r>
                      <a:endParaRPr lang="en-US" altLang="zh-CN" sz="2000" b="1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江西省分行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Calibri"/>
                          <a:ea typeface="宋体"/>
                          <a:cs typeface="Times New Roman"/>
                        </a:rPr>
                        <a:t>1933</a:t>
                      </a:r>
                      <a:r>
                        <a:rPr lang="zh-CN" sz="2000" b="1" kern="100">
                          <a:latin typeface="Calibri"/>
                          <a:ea typeface="宋体"/>
                          <a:cs typeface="Times New Roman"/>
                        </a:rPr>
                        <a:t>年</a:t>
                      </a:r>
                      <a:r>
                        <a:rPr lang="en-US" sz="2000" b="1" kern="100"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zh-CN" sz="2000" b="1" kern="100">
                          <a:latin typeface="Calibri"/>
                          <a:ea typeface="宋体"/>
                          <a:cs typeface="Times New Roman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Calibri"/>
                          <a:ea typeface="宋体"/>
                          <a:cs typeface="Times New Roman"/>
                        </a:rPr>
                        <a:t>1934</a:t>
                      </a: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年</a:t>
                      </a:r>
                      <a:r>
                        <a:rPr lang="en-US" sz="2000" b="1" kern="100" dirty="0">
                          <a:latin typeface="Calibri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博生（宁都）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钟声潮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85900" y="200025"/>
            <a:ext cx="7958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（一）建立红色金融机构</a:t>
            </a:r>
            <a:endParaRPr lang="zh-CN" altLang="en-US" sz="3600" b="1" dirty="0"/>
          </a:p>
        </p:txBody>
      </p:sp>
    </p:spTree>
  </p:cSld>
  <p:clrMapOvr>
    <a:masterClrMapping/>
  </p:clrMapOvr>
  <p:transition spd="slow" advClick="0" advTm="2000">
    <p:rand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8F8E4BB-98D9-4016-8A4C-2D2F6818D1B2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19大党章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chEd_NA_2011_KirkG_deck_5.14.2011_lauren_edits">
  <a:themeElements>
    <a:clrScheme name="MS_TechEd_NorthAmerica_2011">
      <a:dk1>
        <a:srgbClr val="000000"/>
      </a:dk1>
      <a:lt1>
        <a:srgbClr val="FFFFFF"/>
      </a:lt1>
      <a:dk2>
        <a:srgbClr val="03C2F1"/>
      </a:dk2>
      <a:lt2>
        <a:srgbClr val="005A84"/>
      </a:lt2>
      <a:accent1>
        <a:srgbClr val="FFC425"/>
      </a:accent1>
      <a:accent2>
        <a:srgbClr val="F15C44"/>
      </a:accent2>
      <a:accent3>
        <a:srgbClr val="ED1977"/>
      </a:accent3>
      <a:accent4>
        <a:srgbClr val="FAA634"/>
      </a:accent4>
      <a:accent5>
        <a:srgbClr val="59585A"/>
      </a:accent5>
      <a:accent6>
        <a:srgbClr val="777777"/>
      </a:accent6>
      <a:hlink>
        <a:srgbClr val="F0ED7B"/>
      </a:hlink>
      <a:folHlink>
        <a:srgbClr val="F3EB4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tx2">
                <a:lumMod val="50000"/>
              </a:schemeClr>
            </a:gs>
            <a:gs pos="80000">
              <a:schemeClr val="tx2"/>
            </a:gs>
            <a:gs pos="100000">
              <a:schemeClr val="tx2"/>
            </a:gs>
          </a:gsLst>
        </a:gradFill>
        <a:ln>
          <a:solidFill>
            <a:schemeClr val="tx2"/>
          </a:solidFill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sz="2200" dirty="0" smtClean="0">
            <a:solidFill>
              <a:schemeClr val="tx1">
                <a:alpha val="99000"/>
              </a:schemeClr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gradFill>
              <a:gsLst>
                <a:gs pos="0">
                  <a:schemeClr val="tx1"/>
                </a:gs>
                <a:gs pos="86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TechEd_NA_2011_KirkG_deck_5.14.2011_lauren_edits">
  <a:themeElements>
    <a:clrScheme name="MS_TechEd_NorthAmerica_2011">
      <a:dk1>
        <a:srgbClr val="000000"/>
      </a:dk1>
      <a:lt1>
        <a:srgbClr val="FFFFFF"/>
      </a:lt1>
      <a:dk2>
        <a:srgbClr val="03C2F1"/>
      </a:dk2>
      <a:lt2>
        <a:srgbClr val="005A84"/>
      </a:lt2>
      <a:accent1>
        <a:srgbClr val="FFC425"/>
      </a:accent1>
      <a:accent2>
        <a:srgbClr val="F15C44"/>
      </a:accent2>
      <a:accent3>
        <a:srgbClr val="ED1977"/>
      </a:accent3>
      <a:accent4>
        <a:srgbClr val="FAA634"/>
      </a:accent4>
      <a:accent5>
        <a:srgbClr val="59585A"/>
      </a:accent5>
      <a:accent6>
        <a:srgbClr val="777777"/>
      </a:accent6>
      <a:hlink>
        <a:srgbClr val="F0ED7B"/>
      </a:hlink>
      <a:folHlink>
        <a:srgbClr val="F3EB4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tx2">
                <a:lumMod val="50000"/>
              </a:schemeClr>
            </a:gs>
            <a:gs pos="80000">
              <a:schemeClr val="tx2"/>
            </a:gs>
            <a:gs pos="100000">
              <a:schemeClr val="tx2"/>
            </a:gs>
          </a:gsLst>
        </a:gradFill>
        <a:ln>
          <a:solidFill>
            <a:schemeClr val="tx2"/>
          </a:solidFill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sz="2200" dirty="0" smtClean="0">
            <a:solidFill>
              <a:schemeClr val="tx1">
                <a:alpha val="99000"/>
              </a:schemeClr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gradFill>
              <a:gsLst>
                <a:gs pos="0">
                  <a:schemeClr val="tx1"/>
                </a:gs>
                <a:gs pos="86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14400</TotalTime>
  <Words>821</Words>
  <Application>Microsoft Office PowerPoint</Application>
  <PresentationFormat>自定义</PresentationFormat>
  <Paragraphs>160</Paragraphs>
  <Slides>25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25</vt:i4>
      </vt:variant>
    </vt:vector>
  </HeadingPairs>
  <TitlesOfParts>
    <vt:vector size="29" baseType="lpstr">
      <vt:lpstr>Office 主题</vt:lpstr>
      <vt:lpstr>TechEd_NA_2011_KirkG_deck_5.14.2011_lauren_edits</vt:lpstr>
      <vt:lpstr>1_TechEd_NA_2011_KirkG_deck_5.14.2011_lauren_edits</vt:lpstr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闽西工农银行</vt:lpstr>
      <vt:lpstr>幻灯片 13</vt:lpstr>
      <vt:lpstr>中华苏维埃共和国国家银行</vt:lpstr>
      <vt:lpstr>幻灯片 15</vt:lpstr>
      <vt:lpstr>（二）建立独立货币体系</vt:lpstr>
      <vt:lpstr>幻灯片 17</vt:lpstr>
      <vt:lpstr>幻灯片 18</vt:lpstr>
      <vt:lpstr>幻灯片 19</vt:lpstr>
      <vt:lpstr>（三）积极开展各项金融业务</vt:lpstr>
      <vt:lpstr>幻灯片 21</vt:lpstr>
      <vt:lpstr>幻灯片 22</vt:lpstr>
      <vt:lpstr>幻灯片 23</vt:lpstr>
      <vt:lpstr>幻灯片 24</vt:lpstr>
      <vt:lpstr>幻灯片 25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smart</cp:lastModifiedBy>
  <cp:revision>2762</cp:revision>
  <dcterms:created xsi:type="dcterms:W3CDTF">2017-10-24T01:23:12Z</dcterms:created>
  <dcterms:modified xsi:type="dcterms:W3CDTF">2019-06-26T01:20:10Z</dcterms:modified>
</cp:coreProperties>
</file>