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Relationship><Relationship Id="rId2" Type="http://schemas.openxmlformats.org/package/2006/relationships/metadata/core-properties" Target="docProps/core.xml"></Relationship><Relationship Id="rId3" Type="http://schemas.openxmlformats.org/officeDocument/2006/relationships/extended-properties" Target="docProps/app.xml"></Relationship><Relationship Id="rId5" Type="http://schemas.openxmlformats.org/officeDocument/2006/relationships/custom-properties" Target="docProps/custom.xml"></Relationship></Relationships>
</file>

<file path=ppt/presentation.xml><?xml version="1.0" encoding="utf-8"?>
<p:presentation xmlns:a="http://schemas.openxmlformats.org/drawingml/2006/main" xmlns:r="http://schemas.openxmlformats.org/officeDocument/2006/relationships" xmlns:p="http://schemas.openxmlformats.org/presentationml/2006/main" xmlns:p14="http://schemas.microsoft.com/office/powerpoint/2010/main">
  <p:sldMasterIdLst>
    <p:sldMasterId id="2147483661" r:id="rId13"/>
  </p:sldMasterIdLst>
  <p:notesMasterIdLst>
    <p:notesMasterId r:id="rId15"/>
  </p:notesMasterIdLst>
  <p:sldIdLst>
    <p:sldId id="257" r:id="rId17"/>
    <p:sldId id="258" r:id="rId18"/>
    <p:sldId id="263" r:id="rId19"/>
    <p:sldId id="269" r:id="rId20"/>
    <p:sldId id="277" r:id="rId21"/>
    <p:sldId id="278" r:id="rId22"/>
    <p:sldId id="280" r:id="rId23"/>
    <p:sldId id="282" r:id="rId24"/>
    <p:sldId id="284" r:id="rId25"/>
    <p:sldId id="285" r:id="rId26"/>
  </p:sldIdLst>
  <p:sldSz cx="9144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0" orient="horz" pos="2159" userDrawn="1">
          <p15:clr>
            <a:srgbClr val="A4A3A4"/>
          </p15:clr>
        </p15:guide>
        <p15:guide id="1" pos="287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Lst>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1" snapToObjects="1">
      <p:cViewPr varScale="1">
        <p:scale>
          <a:sx n="108" d="100"/>
          <a:sy n="108" d="100"/>
        </p:scale>
        <p:origin x="-1704" y="-84"/>
      </p:cViewPr>
      <p:guideLst>
        <p:guide orient="horz" pos="2159"/>
        <p:guide pos="2879"/>
      </p:guideLst>
    </p:cSldViewPr>
  </p:slideViewPr>
  <p:notesTextViewPr>
    <p:cViewPr>
      <p:scale>
        <a:sx n="100" d="100"/>
        <a:sy n="100" d="100"/>
      </p:scale>
      <p:origin x="0" y="0"/>
    </p:cViewPr>
  </p:notesTextViewPr>
  <p:gridSpacing cx="72008" cy="72008"/>
</p:viewPr>
</file>

<file path=ppt/_rels/presentation.xml.rels><?xml version="1.0" encoding="UTF-8"?>
<Relationships xmlns="http://schemas.openxmlformats.org/package/2006/relationships"><Relationship Id="rId1" Type="http://schemas.openxmlformats.org/officeDocument/2006/relationships/tableStyles" Target="tableStyles.xml"></Relationship><Relationship Id="rId13" Type="http://schemas.openxmlformats.org/officeDocument/2006/relationships/slideMaster" Target="slideMasters/slideMaster1.xml"></Relationship><Relationship Id="rId14" Type="http://schemas.openxmlformats.org/officeDocument/2006/relationships/theme" Target="theme/theme1.xml"></Relationship><Relationship Id="rId15" Type="http://schemas.openxmlformats.org/officeDocument/2006/relationships/notesMaster" Target="notesMasters/notesMaster1.xml"></Relationship><Relationship Id="rId17" Type="http://schemas.openxmlformats.org/officeDocument/2006/relationships/slide" Target="slides/slide1.xml"></Relationship><Relationship Id="rId18" Type="http://schemas.openxmlformats.org/officeDocument/2006/relationships/slide" Target="slides/slide2.xml"></Relationship><Relationship Id="rId19" Type="http://schemas.openxmlformats.org/officeDocument/2006/relationships/slide" Target="slides/slide3.xml"></Relationship><Relationship Id="rId20" Type="http://schemas.openxmlformats.org/officeDocument/2006/relationships/slide" Target="slides/slide4.xml"></Relationship><Relationship Id="rId21" Type="http://schemas.openxmlformats.org/officeDocument/2006/relationships/slide" Target="slides/slide5.xml"></Relationship><Relationship Id="rId22" Type="http://schemas.openxmlformats.org/officeDocument/2006/relationships/slide" Target="slides/slide6.xml"></Relationship><Relationship Id="rId23" Type="http://schemas.openxmlformats.org/officeDocument/2006/relationships/slide" Target="slides/slide7.xml"></Relationship><Relationship Id="rId24" Type="http://schemas.openxmlformats.org/officeDocument/2006/relationships/slide" Target="slides/slide8.xml"></Relationship><Relationship Id="rId25" Type="http://schemas.openxmlformats.org/officeDocument/2006/relationships/slide" Target="slides/slide9.xml"></Relationship><Relationship Id="rId26" Type="http://schemas.openxmlformats.org/officeDocument/2006/relationships/slide" Target="slides/slide10.xml"></Relationship><Relationship Id="rId27" Type="http://schemas.openxmlformats.org/officeDocument/2006/relationships/viewProps" Target="viewProps.xml"></Relationship><Relationship Id="rId28" Type="http://schemas.openxmlformats.org/officeDocument/2006/relationships/presProps" Target="presProps.xml"></Relationship></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07" name="Rectangle 2"/>
          <p:cNvSpPr>
            <a:spLocks noGrp="1" noChangeArrowheads="1"/>
          </p:cNvSpPr>
          <p:nvPr>
            <p:ph type="hdr" sz="quarter"/>
          </p:nvPr>
        </p:nvSpPr>
        <p:spPr bwMode="auto">
          <a:xfrm>
            <a:off x="2" y="1"/>
            <a:ext cx="3076575" cy="512763"/>
          </a:xfrm>
          <a:prstGeom prst="rect">
            <a:avLst/>
          </a:prstGeom>
          <a:noFill/>
          <a:ln w="9525">
            <a:noFill/>
            <a:miter lim="800000"/>
          </a:ln>
          <a:effectLst/>
        </p:spPr>
        <p:txBody>
          <a:bodyPr vert="horz" wrap="square" lIns="91492" tIns="45745" rIns="91492" bIns="45745" numCol="1" anchor="t" anchorCtr="0" compatLnSpc="1"/>
          <a:lstStyle>
            <a:lvl1pPr algn="l">
              <a:defRPr sz="1100"/>
            </a:lvl1pPr>
          </a:lstStyle>
          <a:p>
            <a:endParaRPr lang="en-US"/>
          </a:p>
        </p:txBody>
      </p:sp>
      <p:sp>
        <p:nvSpPr>
          <p:cNvPr id="1048708" name="Rectangle 3"/>
          <p:cNvSpPr>
            <a:spLocks noGrp="1" noChangeArrowheads="1"/>
          </p:cNvSpPr>
          <p:nvPr>
            <p:ph type="dt" idx="1"/>
          </p:nvPr>
        </p:nvSpPr>
        <p:spPr bwMode="auto">
          <a:xfrm>
            <a:off x="4021139" y="1"/>
            <a:ext cx="3076575" cy="512763"/>
          </a:xfrm>
          <a:prstGeom prst="rect">
            <a:avLst/>
          </a:prstGeom>
          <a:noFill/>
          <a:ln w="9525">
            <a:noFill/>
            <a:miter lim="800000"/>
          </a:ln>
          <a:effectLst/>
        </p:spPr>
        <p:txBody>
          <a:bodyPr vert="horz" wrap="square" lIns="91492" tIns="45745" rIns="91492" bIns="45745" numCol="1" anchor="t" anchorCtr="0" compatLnSpc="1"/>
          <a:lstStyle>
            <a:lvl1pPr algn="r">
              <a:defRPr sz="1100"/>
            </a:lvl1pPr>
          </a:lstStyle>
          <a:p>
            <a:endParaRPr lang="en-US"/>
          </a:p>
        </p:txBody>
      </p:sp>
      <p:sp>
        <p:nvSpPr>
          <p:cNvPr id="1048709"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ln>
          <a:effectLst/>
        </p:spPr>
      </p:sp>
      <p:sp>
        <p:nvSpPr>
          <p:cNvPr id="1048710" name="Rectangle 5"/>
          <p:cNvSpPr>
            <a:spLocks noGrp="1" noChangeArrowheads="1"/>
          </p:cNvSpPr>
          <p:nvPr>
            <p:ph type="body" sz="quarter" idx="3"/>
          </p:nvPr>
        </p:nvSpPr>
        <p:spPr bwMode="auto">
          <a:xfrm>
            <a:off x="709614" y="4862514"/>
            <a:ext cx="5680075" cy="4605337"/>
          </a:xfrm>
          <a:prstGeom prst="rect">
            <a:avLst/>
          </a:prstGeom>
          <a:noFill/>
          <a:ln w="9525">
            <a:noFill/>
            <a:miter lim="800000"/>
          </a:ln>
          <a:effectLst/>
        </p:spPr>
        <p:txBody>
          <a:bodyPr vert="horz" wrap="square" lIns="91492" tIns="45745" rIns="91492" bIns="45745" numCol="1" anchor="t" anchorCtr="0" compatLnSpc="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1" name="Rectangle 6"/>
          <p:cNvSpPr>
            <a:spLocks noGrp="1" noChangeArrowheads="1"/>
          </p:cNvSpPr>
          <p:nvPr>
            <p:ph type="ftr" sz="quarter" idx="4"/>
          </p:nvPr>
        </p:nvSpPr>
        <p:spPr bwMode="auto">
          <a:xfrm>
            <a:off x="2" y="9720264"/>
            <a:ext cx="3076575" cy="512762"/>
          </a:xfrm>
          <a:prstGeom prst="rect">
            <a:avLst/>
          </a:prstGeom>
          <a:noFill/>
          <a:ln w="9525">
            <a:noFill/>
            <a:miter lim="800000"/>
          </a:ln>
          <a:effectLst/>
        </p:spPr>
        <p:txBody>
          <a:bodyPr vert="horz" wrap="square" lIns="91492" tIns="45745" rIns="91492" bIns="45745" numCol="1" anchor="b" anchorCtr="0" compatLnSpc="1"/>
          <a:lstStyle>
            <a:lvl1pPr algn="l">
              <a:defRPr sz="1100"/>
            </a:lvl1pPr>
          </a:lstStyle>
          <a:p>
            <a:endParaRPr lang="en-US"/>
          </a:p>
        </p:txBody>
      </p:sp>
      <p:sp>
        <p:nvSpPr>
          <p:cNvPr id="1048712" name="Rectangle 7"/>
          <p:cNvSpPr>
            <a:spLocks noGrp="1" noChangeArrowheads="1"/>
          </p:cNvSpPr>
          <p:nvPr>
            <p:ph type="sldNum" sz="quarter" idx="5"/>
          </p:nvPr>
        </p:nvSpPr>
        <p:spPr bwMode="auto">
          <a:xfrm>
            <a:off x="4021139" y="9720264"/>
            <a:ext cx="3076575" cy="512762"/>
          </a:xfrm>
          <a:prstGeom prst="rect">
            <a:avLst/>
          </a:prstGeom>
          <a:noFill/>
          <a:ln w="9525">
            <a:noFill/>
            <a:miter lim="800000"/>
          </a:ln>
          <a:effectLst/>
        </p:spPr>
        <p:txBody>
          <a:bodyPr vert="horz" wrap="square" lIns="91492" tIns="45745" rIns="91492" bIns="45745" numCol="1" anchor="b" anchorCtr="0" compatLnSpc="1"/>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29855149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1"/>
      </p:bgRef>
    </p:bg>
    <p:spTree>
      <p:nvGrpSpPr>
        <p:cNvPr id="1" name=""/>
        <p:cNvGrpSpPr/>
        <p:nvPr/>
      </p:nvGrpSpPr>
      <p:grpSpPr>
        <a:xfrm>
          <a:off x="0" y="0"/>
          <a:ext cx="0" cy="0"/>
          <a:chOff x="0" y="0"/>
          <a:chExt cx="0" cy="0"/>
        </a:xfrm>
      </p:grpSpPr>
      <p:sp>
        <p:nvSpPr>
          <p:cNvPr id="1048599"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48600" name="圆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601" name="副标题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1048602" name="日期占位符 27"/>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03" name="页脚占位符 16"/>
          <p:cNvSpPr>
            <a:spLocks noGrp="1"/>
          </p:cNvSpPr>
          <p:nvPr>
            <p:ph type="ftr" sz="quarter" idx="11"/>
          </p:nvPr>
        </p:nvSpPr>
        <p:spPr/>
        <p:txBody>
          <a:bodyPr/>
          <a:lstStyle/>
          <a:p>
            <a:endParaRPr lang="zh-CN" altLang="en-US"/>
          </a:p>
        </p:txBody>
      </p:sp>
      <p:sp>
        <p:nvSpPr>
          <p:cNvPr id="1048604" name="灯片编号占位符 28"/>
          <p:cNvSpPr>
            <a:spLocks noGrp="1"/>
          </p:cNvSpPr>
          <p:nvPr>
            <p:ph type="sldNum" sz="quarter" idx="12"/>
          </p:nvPr>
        </p:nvSpPr>
        <p:spPr/>
        <p:txBody>
          <a:bodyPr lIns="0" tIns="0" rIns="0" bIns="0">
            <a:noAutofit/>
          </a:bodyPr>
          <a:lstStyle>
            <a:lvl1pPr>
              <a:defRPr sz="1400">
                <a:solidFill>
                  <a:srgbClr val="FFFFFF"/>
                </a:solidFill>
              </a:defRPr>
            </a:lvl1pPr>
          </a:lstStyle>
          <a:p>
            <a:fld id="{0C913308-F349-4B6D-A68A-DD1791B4A57B}" type="slidenum">
              <a:rPr lang="zh-CN" altLang="en-US" smtClean="0"/>
              <a:t>‹#›</a:t>
            </a:fld>
            <a:endParaRPr lang="zh-CN" altLang="en-US"/>
          </a:p>
        </p:txBody>
      </p:sp>
      <p:sp>
        <p:nvSpPr>
          <p:cNvPr id="1048605"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6"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7"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08" name="标题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CN" altLang="en-US" smtClean="0"/>
              <a:t>单击此处编辑母版标题样式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1048667" name="标题 1"/>
          <p:cNvSpPr>
            <a:spLocks noGrp="1"/>
          </p:cNvSpPr>
          <p:nvPr>
            <p:ph type="title"/>
          </p:nvPr>
        </p:nvSpPr>
        <p:spPr/>
        <p:txBody>
          <a:bodyPr/>
          <a:lstStyle/>
          <a:p>
            <a:r>
              <a:rPr kumimoji="0" lang="zh-CN" altLang="en-US" smtClean="0"/>
              <a:t>单击此处编辑母版标题样式</a:t>
            </a:r>
            <a:endParaRPr kumimoji="0" lang="en-US"/>
          </a:p>
        </p:txBody>
      </p:sp>
      <p:sp>
        <p:nvSpPr>
          <p:cNvPr id="1048668"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48669" name="日期占位符 3"/>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70" name="页脚占位符 4"/>
          <p:cNvSpPr>
            <a:spLocks noGrp="1"/>
          </p:cNvSpPr>
          <p:nvPr>
            <p:ph type="ftr" sz="quarter" idx="11"/>
          </p:nvPr>
        </p:nvSpPr>
        <p:spPr/>
        <p:txBody>
          <a:bodyPr/>
          <a:lstStyle/>
          <a:p>
            <a:endParaRPr lang="zh-CN" altLang="en-US"/>
          </a:p>
        </p:txBody>
      </p:sp>
      <p:sp>
        <p:nvSpPr>
          <p:cNvPr id="1048671"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1048653" name="竖排标题 1"/>
          <p:cNvSpPr>
            <a:spLocks noGrp="1"/>
          </p:cNvSpPr>
          <p:nvPr>
            <p:ph type="title" orient="vert"/>
          </p:nvPr>
        </p:nvSpPr>
        <p:spPr>
          <a:xfrm>
            <a:off x="6629400" y="274641"/>
            <a:ext cx="2011680" cy="5851525"/>
          </a:xfrm>
        </p:spPr>
        <p:txBody>
          <a:bodyPr vert="eaVert"/>
          <a:lstStyle/>
          <a:p>
            <a:r>
              <a:rPr kumimoji="0" lang="zh-CN" altLang="en-US" smtClean="0"/>
              <a:t>单击此处编辑母版标题样式</a:t>
            </a:r>
            <a:endParaRPr kumimoji="0" lang="en-US"/>
          </a:p>
        </p:txBody>
      </p:sp>
      <p:sp>
        <p:nvSpPr>
          <p:cNvPr id="1048654" name="竖排文字占位符 2"/>
          <p:cNvSpPr>
            <a:spLocks noGrp="1"/>
          </p:cNvSpPr>
          <p:nvPr>
            <p:ph type="body" orient="vert" idx="1"/>
          </p:nvPr>
        </p:nvSpPr>
        <p:spPr>
          <a:xfrm>
            <a:off x="914400" y="274640"/>
            <a:ext cx="5562600" cy="5851525"/>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48655" name="日期占位符 3"/>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56" name="页脚占位符 4"/>
          <p:cNvSpPr>
            <a:spLocks noGrp="1"/>
          </p:cNvSpPr>
          <p:nvPr>
            <p:ph type="ftr" sz="quarter" idx="11"/>
          </p:nvPr>
        </p:nvSpPr>
        <p:spPr/>
        <p:txBody>
          <a:bodyPr/>
          <a:lstStyle/>
          <a:p>
            <a:endParaRPr lang="zh-CN" altLang="en-US"/>
          </a:p>
        </p:txBody>
      </p:sp>
      <p:sp>
        <p:nvSpPr>
          <p:cNvPr id="1048657"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1048583" name="标题 1"/>
          <p:cNvSpPr>
            <a:spLocks noGrp="1"/>
          </p:cNvSpPr>
          <p:nvPr>
            <p:ph type="title"/>
          </p:nvPr>
        </p:nvSpPr>
        <p:spPr/>
        <p:txBody>
          <a:bodyPr/>
          <a:lstStyle/>
          <a:p>
            <a:r>
              <a:rPr kumimoji="0" lang="zh-CN" altLang="en-US" smtClean="0"/>
              <a:t>单击此处编辑母版标题样式</a:t>
            </a:r>
            <a:endParaRPr kumimoji="0" lang="en-US"/>
          </a:p>
        </p:txBody>
      </p:sp>
      <p:sp>
        <p:nvSpPr>
          <p:cNvPr id="1048584" name="日期占位符 3"/>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585" name="页脚占位符 4"/>
          <p:cNvSpPr>
            <a:spLocks noGrp="1"/>
          </p:cNvSpPr>
          <p:nvPr>
            <p:ph type="ftr" sz="quarter" idx="11"/>
          </p:nvPr>
        </p:nvSpPr>
        <p:spPr/>
        <p:txBody>
          <a:bodyPr/>
          <a:lstStyle/>
          <a:p>
            <a:endParaRPr lang="zh-CN" altLang="en-US"/>
          </a:p>
        </p:txBody>
      </p:sp>
      <p:sp>
        <p:nvSpPr>
          <p:cNvPr id="104858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48587" name="内容占位符 7"/>
          <p:cNvSpPr>
            <a:spLocks noGrp="1"/>
          </p:cNvSpPr>
          <p:nvPr>
            <p:ph sz="quarter" idx="1"/>
          </p:nvPr>
        </p:nvSpPr>
        <p:spPr>
          <a:xfrm>
            <a:off x="914400" y="1447800"/>
            <a:ext cx="777240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1"/>
      </p:bgRef>
    </p:bg>
    <p:spTree>
      <p:nvGrpSpPr>
        <p:cNvPr id="1" name=""/>
        <p:cNvGrpSpPr/>
        <p:nvPr/>
      </p:nvGrpSpPr>
      <p:grpSpPr>
        <a:xfrm>
          <a:off x="0" y="0"/>
          <a:ext cx="0" cy="0"/>
          <a:chOff x="0" y="0"/>
          <a:chExt cx="0" cy="0"/>
        </a:xfrm>
      </p:grpSpPr>
      <p:sp>
        <p:nvSpPr>
          <p:cNvPr id="1048672"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48673" name="圆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674" name="标题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CN" altLang="en-US" smtClean="0"/>
              <a:t>单击此处编辑母版标题样式</a:t>
            </a:r>
            <a:endParaRPr kumimoji="0" lang="en-US"/>
          </a:p>
        </p:txBody>
      </p:sp>
      <p:sp>
        <p:nvSpPr>
          <p:cNvPr id="1048675" name="文本占位符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1048676" name="日期占位符 3"/>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77" name="页脚占位符 4"/>
          <p:cNvSpPr>
            <a:spLocks noGrp="1"/>
          </p:cNvSpPr>
          <p:nvPr>
            <p:ph type="ftr" sz="quarter" idx="11"/>
          </p:nvPr>
        </p:nvSpPr>
        <p:spPr>
          <a:xfrm>
            <a:off x="800100" y="6172200"/>
            <a:ext cx="4000500" cy="457200"/>
          </a:xfrm>
        </p:spPr>
        <p:txBody>
          <a:bodyPr/>
          <a:lstStyle/>
          <a:p>
            <a:endParaRPr lang="zh-CN" altLang="en-US"/>
          </a:p>
        </p:txBody>
      </p:sp>
      <p:sp>
        <p:nvSpPr>
          <p:cNvPr id="1048678"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79"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80"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81" name="灯片编号占位符 5"/>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1048682" name="标题 1"/>
          <p:cNvSpPr>
            <a:spLocks noGrp="1"/>
          </p:cNvSpPr>
          <p:nvPr>
            <p:ph type="title"/>
          </p:nvPr>
        </p:nvSpPr>
        <p:spPr/>
        <p:txBody>
          <a:bodyPr/>
          <a:lstStyle/>
          <a:p>
            <a:r>
              <a:rPr kumimoji="0" lang="zh-CN" altLang="en-US" smtClean="0"/>
              <a:t>单击此处编辑母版标题样式</a:t>
            </a:r>
            <a:endParaRPr kumimoji="0" lang="en-US"/>
          </a:p>
        </p:txBody>
      </p:sp>
      <p:sp>
        <p:nvSpPr>
          <p:cNvPr id="1048683" name="日期占位符 4"/>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84" name="页脚占位符 5"/>
          <p:cNvSpPr>
            <a:spLocks noGrp="1"/>
          </p:cNvSpPr>
          <p:nvPr>
            <p:ph type="ftr" sz="quarter" idx="11"/>
          </p:nvPr>
        </p:nvSpPr>
        <p:spPr/>
        <p:txBody>
          <a:bodyPr/>
          <a:lstStyle/>
          <a:p>
            <a:endParaRPr lang="zh-CN" altLang="en-US"/>
          </a:p>
        </p:txBody>
      </p:sp>
      <p:sp>
        <p:nvSpPr>
          <p:cNvPr id="1048685"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48686" name="内容占位符 8"/>
          <p:cNvSpPr>
            <a:spLocks noGrp="1"/>
          </p:cNvSpPr>
          <p:nvPr>
            <p:ph sz="quarter" idx="1"/>
          </p:nvPr>
        </p:nvSpPr>
        <p:spPr>
          <a:xfrm>
            <a:off x="91440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48687" name="内容占位符 10"/>
          <p:cNvSpPr>
            <a:spLocks noGrp="1"/>
          </p:cNvSpPr>
          <p:nvPr>
            <p:ph sz="quarter" idx="2"/>
          </p:nvPr>
        </p:nvSpPr>
        <p:spPr>
          <a:xfrm>
            <a:off x="4933950" y="1447800"/>
            <a:ext cx="3749040" cy="45720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48688" name="标题 1"/>
          <p:cNvSpPr>
            <a:spLocks noGrp="1"/>
          </p:cNvSpPr>
          <p:nvPr>
            <p:ph type="title"/>
          </p:nvPr>
        </p:nvSpPr>
        <p:spPr>
          <a:xfrm>
            <a:off x="914400" y="273050"/>
            <a:ext cx="7772400" cy="1143000"/>
          </a:xfrm>
        </p:spPr>
        <p:txBody>
          <a:bodyPr anchor="b" anchorCtr="0"/>
          <a:lstStyle/>
          <a:p>
            <a:r>
              <a:rPr kumimoji="0" lang="zh-CN" altLang="en-US" smtClean="0"/>
              <a:t>单击此处编辑母版标题样式</a:t>
            </a:r>
            <a:endParaRPr kumimoji="0" lang="en-US"/>
          </a:p>
        </p:txBody>
      </p:sp>
      <p:sp>
        <p:nvSpPr>
          <p:cNvPr id="1048689" name="文本占位符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1048690" name="文本占位符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1048691" name="日期占位符 6"/>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92" name="页脚占位符 7"/>
          <p:cNvSpPr>
            <a:spLocks noGrp="1"/>
          </p:cNvSpPr>
          <p:nvPr>
            <p:ph type="ftr" sz="quarter" idx="11"/>
          </p:nvPr>
        </p:nvSpPr>
        <p:spPr/>
        <p:txBody>
          <a:bodyPr/>
          <a:lstStyle/>
          <a:p>
            <a:endParaRPr lang="zh-CN" altLang="en-US"/>
          </a:p>
        </p:txBody>
      </p:sp>
      <p:sp>
        <p:nvSpPr>
          <p:cNvPr id="1048693"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48694" name="内容占位符 10"/>
          <p:cNvSpPr>
            <a:spLocks noGrp="1"/>
          </p:cNvSpPr>
          <p:nvPr>
            <p:ph sz="half" idx="2"/>
          </p:nvPr>
        </p:nvSpPr>
        <p:spPr>
          <a:xfrm>
            <a:off x="9144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1048695" name="内容占位符 12"/>
          <p:cNvSpPr>
            <a:spLocks noGrp="1"/>
          </p:cNvSpPr>
          <p:nvPr>
            <p:ph sz="half" idx="4"/>
          </p:nvPr>
        </p:nvSpPr>
        <p:spPr>
          <a:xfrm>
            <a:off x="4953000" y="2247900"/>
            <a:ext cx="3733800" cy="38862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1048649" name="标题 1"/>
          <p:cNvSpPr>
            <a:spLocks noGrp="1"/>
          </p:cNvSpPr>
          <p:nvPr>
            <p:ph type="title"/>
          </p:nvPr>
        </p:nvSpPr>
        <p:spPr/>
        <p:txBody>
          <a:bodyPr/>
          <a:lstStyle/>
          <a:p>
            <a:r>
              <a:rPr kumimoji="0" lang="zh-CN" altLang="en-US" smtClean="0"/>
              <a:t>单击此处编辑母版标题样式</a:t>
            </a:r>
            <a:endParaRPr kumimoji="0" lang="en-US"/>
          </a:p>
        </p:txBody>
      </p:sp>
      <p:sp>
        <p:nvSpPr>
          <p:cNvPr id="1048650" name="日期占位符 2"/>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51" name="页脚占位符 3"/>
          <p:cNvSpPr>
            <a:spLocks noGrp="1"/>
          </p:cNvSpPr>
          <p:nvPr>
            <p:ph type="ftr" sz="quarter" idx="11"/>
          </p:nvPr>
        </p:nvSpPr>
        <p:spPr/>
        <p:txBody>
          <a:bodyPr/>
          <a:lstStyle/>
          <a:p>
            <a:endParaRPr lang="zh-CN" altLang="en-US"/>
          </a:p>
        </p:txBody>
      </p:sp>
      <p:sp>
        <p:nvSpPr>
          <p:cNvPr id="1048652"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1048696" name="日期占位符 1"/>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97" name="页脚占位符 2"/>
          <p:cNvSpPr>
            <a:spLocks noGrp="1"/>
          </p:cNvSpPr>
          <p:nvPr>
            <p:ph type="ftr" sz="quarter" idx="11"/>
          </p:nvPr>
        </p:nvSpPr>
        <p:spPr/>
        <p:txBody>
          <a:bodyPr/>
          <a:lstStyle/>
          <a:p>
            <a:endParaRPr lang="zh-CN" altLang="en-US"/>
          </a:p>
        </p:txBody>
      </p:sp>
      <p:sp>
        <p:nvSpPr>
          <p:cNvPr id="1048698"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048699"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1048700" name="圆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701" name="标题 1"/>
          <p:cNvSpPr>
            <a:spLocks noGrp="1"/>
          </p:cNvSpPr>
          <p:nvPr>
            <p:ph type="title"/>
          </p:nvPr>
        </p:nvSpPr>
        <p:spPr>
          <a:xfrm>
            <a:off x="914400" y="273050"/>
            <a:ext cx="7772400" cy="1143000"/>
          </a:xfrm>
        </p:spPr>
        <p:txBody>
          <a:bodyPr anchor="b" anchorCtr="0"/>
          <a:lstStyle>
            <a:lvl1pPr algn="l">
              <a:buNone/>
              <a:defRPr sz="4000" b="0"/>
            </a:lvl1pPr>
          </a:lstStyle>
          <a:p>
            <a:r>
              <a:rPr kumimoji="0" lang="zh-CN" altLang="en-US" smtClean="0"/>
              <a:t>单击此处编辑母版标题样式</a:t>
            </a:r>
            <a:endParaRPr kumimoji="0" lang="en-US"/>
          </a:p>
        </p:txBody>
      </p:sp>
      <p:sp>
        <p:nvSpPr>
          <p:cNvPr id="1048702" name="文本占位符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1048703" name="日期占位符 4"/>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704" name="页脚占位符 5"/>
          <p:cNvSpPr>
            <a:spLocks noGrp="1"/>
          </p:cNvSpPr>
          <p:nvPr>
            <p:ph type="ftr" sz="quarter" idx="11"/>
          </p:nvPr>
        </p:nvSpPr>
        <p:spPr/>
        <p:txBody>
          <a:bodyPr/>
          <a:lstStyle/>
          <a:p>
            <a:endParaRPr lang="zh-CN" altLang="en-US"/>
          </a:p>
        </p:txBody>
      </p:sp>
      <p:sp>
        <p:nvSpPr>
          <p:cNvPr id="1048705"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1048706" name="内容占位符 10"/>
          <p:cNvSpPr>
            <a:spLocks noGrp="1"/>
          </p:cNvSpPr>
          <p:nvPr>
            <p:ph sz="quarter" idx="1"/>
          </p:nvPr>
        </p:nvSpPr>
        <p:spPr>
          <a:xfrm>
            <a:off x="2971800" y="1600200"/>
            <a:ext cx="5715000" cy="4495800"/>
          </a:xfrm>
        </p:spPr>
        <p:txBody>
          <a:bodyPr vert="horz"/>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1048658" name="标题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CN" altLang="en-US" smtClean="0"/>
              <a:t>单击此处编辑母版标题样式</a:t>
            </a:r>
            <a:endParaRPr kumimoji="0" lang="en-US"/>
          </a:p>
        </p:txBody>
      </p:sp>
      <p:sp>
        <p:nvSpPr>
          <p:cNvPr id="1048659" name="文本占位符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1048660" name="日期占位符 4"/>
          <p:cNvSpPr>
            <a:spLocks noGrp="1"/>
          </p:cNvSpPr>
          <p:nvPr>
            <p:ph type="dt" sz="half" idx="10"/>
          </p:nvPr>
        </p:nvSpPr>
        <p:spPr/>
        <p:txBody>
          <a:bodyPr/>
          <a:lstStyle/>
          <a:p>
            <a:fld id="{530820CF-B880-4189-942D-D702A7CBA730}" type="datetimeFigureOut">
              <a:rPr lang="zh-CN" altLang="en-US" smtClean="0"/>
              <a:t>2019/5/23</a:t>
            </a:fld>
            <a:endParaRPr lang="zh-CN" altLang="en-US"/>
          </a:p>
        </p:txBody>
      </p:sp>
      <p:sp>
        <p:nvSpPr>
          <p:cNvPr id="1048661" name="页脚占位符 5"/>
          <p:cNvSpPr>
            <a:spLocks noGrp="1"/>
          </p:cNvSpPr>
          <p:nvPr>
            <p:ph type="ftr" sz="quarter" idx="11"/>
          </p:nvPr>
        </p:nvSpPr>
        <p:spPr>
          <a:xfrm>
            <a:off x="914400" y="6172200"/>
            <a:ext cx="3886200" cy="457200"/>
          </a:xfrm>
        </p:spPr>
        <p:txBody>
          <a:bodyPr/>
          <a:lstStyle/>
          <a:p>
            <a:endParaRPr lang="zh-CN" altLang="en-US"/>
          </a:p>
        </p:txBody>
      </p:sp>
      <p:sp>
        <p:nvSpPr>
          <p:cNvPr id="1048662" name="灯片编号占位符 6"/>
          <p:cNvSpPr>
            <a:spLocks noGrp="1"/>
          </p:cNvSpPr>
          <p:nvPr>
            <p:ph type="sldNum" sz="quarter" idx="12"/>
          </p:nvPr>
        </p:nvSpPr>
        <p:spPr>
          <a:xfrm>
            <a:off x="146304" y="6208776"/>
            <a:ext cx="457200" cy="457200"/>
          </a:xfrm>
        </p:spPr>
        <p:txBody>
          <a:bodyPr/>
          <a:lstStyle/>
          <a:p>
            <a:fld id="{0C913308-F349-4B6D-A68A-DD1791B4A57B}" type="slidenum">
              <a:rPr lang="zh-CN" altLang="en-US" smtClean="0"/>
              <a:t>‹#›</a:t>
            </a:fld>
            <a:endParaRPr lang="zh-CN" altLang="en-US"/>
          </a:p>
        </p:txBody>
      </p:sp>
      <p:sp>
        <p:nvSpPr>
          <p:cNvPr id="1048663"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64"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65"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66" name="图片占位符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CN" altLang="en-US" smtClean="0"/>
              <a:t>单击图标添加图片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48577" name="圆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1048578" name="标题占位符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CN" altLang="en-US" smtClean="0"/>
              <a:t>单击此处编辑母版标题样式</a:t>
            </a:r>
            <a:endParaRPr kumimoji="0" lang="en-US"/>
          </a:p>
        </p:txBody>
      </p:sp>
      <p:sp>
        <p:nvSpPr>
          <p:cNvPr id="1048579" name="文本占位符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48580" name="日期占位符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30820CF-B880-4189-942D-D702A7CBA730}" type="datetimeFigureOut">
              <a:rPr lang="zh-CN" altLang="en-US" smtClean="0"/>
              <a:t>2019/5/23</a:t>
            </a:fld>
            <a:endParaRPr lang="zh-CN" altLang="en-US"/>
          </a:p>
        </p:txBody>
      </p:sp>
      <p:sp>
        <p:nvSpPr>
          <p:cNvPr id="1048581" name="页脚占位符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CN" altLang="en-US"/>
          </a:p>
        </p:txBody>
      </p:sp>
      <p:sp>
        <p:nvSpPr>
          <p:cNvPr id="1048582" name="灯片编号占位符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panose="05020102010507070707"/>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panose="05020102010507070707"/>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panose="05020102010507070707"/>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panose="05020102010507070707"/>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Relationships>
</file>

<file path=ppt/slides/_rels/slide10.xml.rels><?xml version="1.0" encoding="UTF-8"?>
<Relationships xmlns="http://schemas.openxmlformats.org/package/2006/relationships"><Relationship Id="rId1" Type="http://schemas.openxmlformats.org/officeDocument/2006/relationships/slideLayout" Target="../slideLayouts/slideLayout7.xml"></Relationshi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p14="http://schemas.microsoft.com/office/powerpoint/2010/main">
  <p:cSld>
    <p:spTree>
      <p:nvGrpSpPr>
        <p:cNvPr id="1" name=""/>
        <p:cNvGrpSpPr/>
        <p:nvPr/>
      </p:nvGrpSpPr>
      <p:grpSpPr>
        <a:xfrm>
          <a:off x="0" y="0"/>
          <a:ext cx="0" cy="0"/>
          <a:chOff x="0" y="0"/>
          <a:chExt cx="0" cy="0"/>
        </a:xfrm>
      </p:grpSpPr>
      <p:sp>
        <p:nvSpPr>
          <p:cNvPr id="1048609" name="副标题 2"/>
          <p:cNvSpPr>
            <a:spLocks noGrp="1"/>
          </p:cNvSpPr>
          <p:nvPr>
            <p:ph type="subTitle" idx="1"/>
          </p:nvPr>
        </p:nvSpPr>
        <p:spPr>
          <a:xfrm>
            <a:off x="1295400" y="3200400"/>
            <a:ext cx="6401435" cy="1600835"/>
          </a:xfrm>
        </p:spPr>
        <p:txBody>
          <a:bodyPr/>
          <a:lstStyle/>
          <a:p>
            <a:r>
              <a:rPr lang="zh-CN" altLang="en-US" dirty="0" smtClean="0"/>
              <a:t>中央党校教授       董亚炜</a:t>
            </a:r>
            <a:endParaRPr lang="zh-CN" altLang="en-US" dirty="0"/>
          </a:p>
        </p:txBody>
      </p:sp>
      <p:sp>
        <p:nvSpPr>
          <p:cNvPr id="1048610" name="标题 1"/>
          <p:cNvSpPr txBox="1">
            <a:spLocks/>
          </p:cNvSpPr>
          <p:nvPr>
            <p:ph type="ctrTitle"/>
          </p:nvPr>
        </p:nvSpPr>
        <p:spPr>
          <a:xfrm rot="0">
            <a:off x="457200" y="1506220"/>
            <a:ext cx="8435975" cy="1470660"/>
          </a:xfrm>
          <a:prstGeom prst="rect"/>
        </p:spPr>
        <p:txBody>
          <a:bodyPr wrap="square" lIns="91440" tIns="45720" rIns="91440" bIns="91440" numCol="1" vert="horz" anchor="ctr">
            <a:normAutofit fontScale="90000" lnSpcReduction="0"/>
          </a:bodyPr>
          <a:lstStyle/>
          <a:p>
            <a:pPr marL="0" indent="0" algn="ctr" fontAlgn="auto" defTabSz="914400" latinLnBrk="0">
              <a:lnSpc>
                <a:spcPct val="100000"/>
              </a:lnSpc>
              <a:spcBef>
                <a:spcPts val="0"/>
              </a:spcBef>
              <a:spcAft>
                <a:spcPts val="0"/>
              </a:spcAft>
              <a:buFontTx/>
              <a:buNone/>
            </a:pPr>
            <a:r>
              <a:rPr lang="en-US" altLang="ko-KR" sz="4000" cap="none" dirty="0" smtClean="0" b="0">
                <a:solidFill>
                  <a:srgbClr val="FFFFFF"/>
                </a:solidFill>
                <a:latin typeface="幼圆" charset="0"/>
                <a:ea typeface="幼圆" charset="0"/>
              </a:rPr>
              <a:t>新时代民营企业党建的实践和探索</a:t>
            </a:r>
            <a:r>
              <a:rPr lang="en-US" altLang="ko-KR" sz="4000" cap="none" dirty="0" smtClean="0" b="0">
                <a:solidFill>
                  <a:srgbClr val="FFFFFF"/>
                </a:solidFill>
                <a:latin typeface="Franklin Gothic Book" charset="0"/>
                <a:ea typeface="Franklin Gothic Book" charset="0"/>
              </a:rPr>
              <a:t/>
            </a:r>
            <a:br>
              <a:rPr lang="en-US" altLang="ko-KR" sz="4000" cap="none" dirty="0" smtClean="0" b="0">
                <a:solidFill>
                  <a:srgbClr val="FFFFFF"/>
                </a:solidFill>
                <a:latin typeface="Franklin Gothic Book" charset="0"/>
                <a:ea typeface="Franklin Gothic Book" charset="0"/>
              </a:rPr>
            </a:br>
            <a:r>
              <a:rPr lang="en-US" altLang="ko-KR" sz="4000" cap="none" dirty="0" smtClean="0" b="0">
                <a:solidFill>
                  <a:srgbClr val="FFFFFF"/>
                </a:solidFill>
                <a:latin typeface="Franklin Gothic Book" charset="0"/>
                <a:ea typeface="Franklin Gothic Book" charset="0"/>
              </a:rPr>
              <a:t>----</a:t>
            </a:r>
            <a:r>
              <a:rPr lang="en-US" altLang="ko-KR" sz="4000" cap="none" dirty="0" smtClean="0" b="0">
                <a:solidFill>
                  <a:srgbClr val="FFFFFF"/>
                </a:solidFill>
                <a:latin typeface="幼圆" charset="0"/>
                <a:ea typeface="幼圆" charset="0"/>
              </a:rPr>
              <a:t>基于中国特色社会主义的政治经济逻辑</a:t>
            </a:r>
            <a:endParaRPr lang="ko-KR" altLang="en-US" sz="4000" cap="none" dirty="0" smtClean="0" b="0">
              <a:solidFill>
                <a:srgbClr val="FFFFFF"/>
              </a:solidFill>
              <a:latin typeface="幼圆" charset="0"/>
              <a:ea typeface="幼圆"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a:spLocks/>
          </p:cNvSpPr>
          <p:nvPr/>
        </p:nvSpPr>
        <p:spPr>
          <a:xfrm rot="0">
            <a:off x="2957830" y="2973705"/>
            <a:ext cx="3227705" cy="1016000"/>
          </a:xfrm>
          <a:prstGeom prst="rect"/>
          <a:noFill/>
          <a:ln w="0" cap="flat" cmpd="sng">
            <a:noFill/>
            <a:prstDash/>
          </a:ln>
        </p:spPr>
        <p:txBody>
          <a:bodyPr wrap="none" lIns="89535" tIns="46355" rIns="89535" bIns="46355" vert="horz" anchor="t">
            <a:noAutofit/>
          </a:bodyPr>
          <a:lstStyle/>
          <a:p>
            <a:pPr marL="0" indent="0" algn="ctr" fontAlgn="auto" defTabSz="508000">
              <a:lnSpc>
                <a:spcPct val="100000"/>
              </a:lnSpc>
              <a:spcBef>
                <a:spcPts val="0"/>
              </a:spcBef>
              <a:spcAft>
                <a:spcPts val="0"/>
              </a:spcAft>
              <a:buFontTx/>
              <a:buNone/>
            </a:pPr>
            <a:r>
              <a:rPr lang="en-US" altLang="ko-KR" sz="6000" cap="none" dirty="0" smtClean="0" b="0">
                <a:solidFill>
                  <a:schemeClr val="accent1"/>
                </a:solidFill>
                <a:effectLst>
                  <a:outerShdw sx="100000" sy="100000" blurRad="38100" dist="25400" dir="5400000" rotWithShape="0" algn="ctr">
                    <a:srgbClr val="6E747A">
                      <a:alpha val="43000"/>
                    </a:srgbClr>
                  </a:outerShdw>
                </a:effectLst>
                <a:latin typeface="黑体" charset="0"/>
                <a:ea typeface="黑体" charset="0"/>
              </a:rPr>
              <a:t>谢谢观看</a:t>
            </a:r>
            <a:endParaRPr lang="ko-KR" altLang="en-US" sz="6000" cap="none" dirty="0" smtClean="0" b="0">
              <a:solidFill>
                <a:schemeClr val="accent1"/>
              </a:solidFill>
              <a:latin typeface="黑体" charset="0"/>
              <a:ea typeface="黑体"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标题 1"/>
          <p:cNvSpPr>
            <a:spLocks noGrp="1"/>
          </p:cNvSpPr>
          <p:nvPr>
            <p:ph type="title"/>
          </p:nvPr>
        </p:nvSpPr>
        <p:spPr>
          <a:xfrm>
            <a:off x="142844" y="214290"/>
            <a:ext cx="8858312" cy="1703390"/>
          </a:xfrm>
        </p:spPr>
        <p:txBody>
          <a:bodyPr>
            <a:normAutofit fontScale="90000"/>
          </a:bodyPr>
          <a:lstStyle/>
          <a:p>
            <a:r>
              <a:rPr lang="en-US" altLang="zh-CN" b="1" dirty="0" smtClean="0"/>
              <a:t/>
            </a:r>
            <a:br>
              <a:rPr lang="en-US" altLang="zh-CN" b="1" dirty="0" smtClean="0"/>
            </a:br>
            <a:r>
              <a:rPr lang="en-US" altLang="zh-CN" b="1" dirty="0" smtClean="0"/>
              <a:t/>
            </a:r>
            <a:br>
              <a:rPr lang="en-US" altLang="zh-CN" b="1" dirty="0" smtClean="0"/>
            </a:br>
            <a:r>
              <a:rPr lang="en-US" altLang="zh-CN" b="1" dirty="0" smtClean="0"/>
              <a:t/>
            </a:r>
            <a:br>
              <a:rPr lang="en-US" altLang="zh-CN" b="1" dirty="0" smtClean="0"/>
            </a:br>
            <a:r>
              <a:rPr lang="en-US" altLang="zh-CN" b="1" dirty="0" smtClean="0"/>
              <a:t/>
            </a:r>
            <a:br>
              <a:rPr lang="en-US" altLang="zh-CN" b="1" dirty="0" smtClean="0"/>
            </a:br>
            <a:r>
              <a:rPr lang="en-US" altLang="zh-CN" b="1" dirty="0" smtClean="0"/>
              <a:t/>
            </a:r>
            <a:br>
              <a:rPr lang="en-US" altLang="zh-CN" b="1" dirty="0" smtClean="0"/>
            </a:br>
            <a:r>
              <a:rPr lang="en-US" altLang="zh-CN" b="1" dirty="0" smtClean="0"/>
              <a:t/>
            </a:r>
            <a:br>
              <a:rPr lang="en-US" altLang="zh-CN" b="1" dirty="0" smtClean="0"/>
            </a:br>
            <a:r>
              <a:rPr lang="zh-CN" altLang="en-US" b="1" dirty="0" smtClean="0"/>
              <a:t>一 新时代新逻辑：党的领导与中国的政治经济学</a:t>
            </a:r>
            <a:r>
              <a:rPr lang="zh-CN" altLang="en-US" dirty="0" smtClean="0"/>
              <a:t/>
            </a:r>
            <a:br>
              <a:rPr lang="zh-CN" altLang="en-US" dirty="0" smtClean="0"/>
            </a:br>
            <a:endParaRPr lang="zh-CN" altLang="en-US" dirty="0"/>
          </a:p>
        </p:txBody>
      </p:sp>
      <p:sp>
        <p:nvSpPr>
          <p:cNvPr id="1048612" name="内容占位符 2"/>
          <p:cNvSpPr>
            <a:spLocks noGrp="1"/>
          </p:cNvSpPr>
          <p:nvPr>
            <p:ph sz="quarter" idx="1"/>
          </p:nvPr>
        </p:nvSpPr>
        <p:spPr>
          <a:xfrm>
            <a:off x="571472" y="2071678"/>
            <a:ext cx="7772400" cy="4572000"/>
          </a:xfrm>
        </p:spPr>
        <p:txBody>
          <a:bodyPr>
            <a:normAutofit/>
          </a:bodyPr>
          <a:lstStyle/>
          <a:p>
            <a:r>
              <a:rPr lang="en-US" dirty="0" smtClean="0"/>
              <a:t>  2015</a:t>
            </a:r>
            <a:r>
              <a:rPr lang="zh-CN" altLang="en-US" dirty="0" smtClean="0"/>
              <a:t>年</a:t>
            </a:r>
            <a:r>
              <a:rPr lang="en-US" dirty="0" smtClean="0"/>
              <a:t>11</a:t>
            </a:r>
            <a:r>
              <a:rPr lang="zh-CN" altLang="en-US" dirty="0" smtClean="0"/>
              <a:t>月</a:t>
            </a:r>
            <a:r>
              <a:rPr lang="en-US" dirty="0" smtClean="0"/>
              <a:t>23</a:t>
            </a:r>
            <a:r>
              <a:rPr lang="zh-CN" altLang="en-US" dirty="0" smtClean="0"/>
              <a:t>日习近平总书记在十八届中央政治局第二十八次集体学习时的讲话中指出：“我们是在中国共产党领导和社会主义制度的大前提下发展市场经济，什么时候都不能忘了‘社会主义’这个定语。之所以说是社会主义市场经济，就是要坚持我们的制度优越性，有效防范资本主义市场经济的弊端。</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标题 1"/>
          <p:cNvSpPr>
            <a:spLocks noGrp="1"/>
          </p:cNvSpPr>
          <p:nvPr>
            <p:ph type="title"/>
          </p:nvPr>
        </p:nvSpPr>
        <p:spPr>
          <a:xfrm>
            <a:off x="285720" y="274638"/>
            <a:ext cx="8501122" cy="1143000"/>
          </a:xfrm>
        </p:spPr>
        <p:txBody>
          <a:bodyPr>
            <a:normAutofit fontScale="90000"/>
          </a:bodyPr>
          <a:lstStyle/>
          <a:p>
            <a:r>
              <a:rPr lang="zh-CN" altLang="en-US" dirty="0" smtClean="0"/>
              <a:t>二  经验与模式：“融合式”党建的提升</a:t>
            </a:r>
            <a:endParaRPr lang="zh-CN" altLang="en-US" dirty="0"/>
          </a:p>
        </p:txBody>
      </p:sp>
      <p:sp>
        <p:nvSpPr>
          <p:cNvPr id="1048621" name="内容占位符 2"/>
          <p:cNvSpPr>
            <a:spLocks noGrp="1"/>
          </p:cNvSpPr>
          <p:nvPr>
            <p:ph sz="quarter" idx="1"/>
          </p:nvPr>
        </p:nvSpPr>
        <p:spPr/>
        <p:txBody>
          <a:bodyPr/>
          <a:lstStyle/>
          <a:p>
            <a:r>
              <a:rPr lang="zh-CN" altLang="en-US" dirty="0" smtClean="0"/>
              <a:t>     在中央及有关部门的推动下，民营企业党建取得了丰富的实践经验和良好的成效。</a:t>
            </a:r>
            <a:endParaRPr lang="en-US" altLang="zh-CN" dirty="0" smtClean="0"/>
          </a:p>
          <a:p>
            <a:r>
              <a:rPr lang="zh-CN" altLang="en-US" dirty="0" smtClean="0"/>
              <a:t>  民营企业党建的规范化基础性建设取得明显成效；</a:t>
            </a:r>
            <a:endParaRPr lang="en-US" altLang="zh-CN" dirty="0" smtClean="0"/>
          </a:p>
          <a:p>
            <a:r>
              <a:rPr lang="en-US" altLang="zh-CN" dirty="0" smtClean="0"/>
              <a:t>   </a:t>
            </a:r>
            <a:r>
              <a:rPr lang="zh-CN" altLang="en-US" dirty="0" smtClean="0"/>
              <a:t>有的民营企业积极服务国家“一带一路”、“脱贫攻坚”、“创新发展”战略；</a:t>
            </a:r>
            <a:endParaRPr lang="en-US" altLang="zh-CN" dirty="0" smtClean="0"/>
          </a:p>
          <a:p>
            <a:r>
              <a:rPr lang="en-US" altLang="zh-CN" dirty="0" smtClean="0"/>
              <a:t>   </a:t>
            </a:r>
            <a:r>
              <a:rPr lang="zh-CN" altLang="en-US" dirty="0" smtClean="0"/>
              <a:t>结合自身企业经营特点和实际，开展丰富多样的党建活动，维护广大党员职工合法权益，有力地促进了企业稳定；</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标题 1"/>
          <p:cNvSpPr>
            <a:spLocks noGrp="1"/>
          </p:cNvSpPr>
          <p:nvPr>
            <p:ph type="title"/>
          </p:nvPr>
        </p:nvSpPr>
        <p:spPr/>
        <p:txBody>
          <a:bodyPr>
            <a:normAutofit fontScale="90000"/>
          </a:bodyPr>
          <a:lstStyle/>
          <a:p>
            <a:r>
              <a:rPr lang="zh-CN" altLang="en-US" dirty="0" smtClean="0"/>
              <a:t>三   新思想新视角：理论创新与动力转换</a:t>
            </a:r>
            <a:endParaRPr lang="zh-CN" altLang="en-US" dirty="0"/>
          </a:p>
        </p:txBody>
      </p:sp>
      <p:sp>
        <p:nvSpPr>
          <p:cNvPr id="1048632" name="内容占位符 2"/>
          <p:cNvSpPr>
            <a:spLocks noGrp="1"/>
          </p:cNvSpPr>
          <p:nvPr>
            <p:ph sz="quarter" idx="1"/>
          </p:nvPr>
        </p:nvSpPr>
        <p:spPr>
          <a:xfrm>
            <a:off x="285750" y="1812925"/>
            <a:ext cx="8401050" cy="4313555"/>
          </a:xfrm>
        </p:spPr>
        <p:txBody>
          <a:bodyPr>
            <a:normAutofit/>
          </a:bodyPr>
          <a:lstStyle/>
          <a:p>
            <a:r>
              <a:rPr lang="zh-CN" altLang="en-US" b="1" dirty="0" smtClean="0"/>
              <a:t>“党的领导是中国特色社会主义本质特征”，虽然目前并没有明确民营企业党组织的领导核心作用，但民营企业</a:t>
            </a:r>
            <a:r>
              <a:rPr lang="zh-CN" altLang="en-US" dirty="0" smtClean="0"/>
              <a:t>党组织也并不仅仅只是民营企业的“政治部和参谋部”，党组织的目标也不仅仅只是“使党建工作真正成为企业发展‘动力工程’，为企业的发展提供了源源不断的推动力”。</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标题 1"/>
          <p:cNvSpPr>
            <a:spLocks noGrp="1"/>
          </p:cNvSpPr>
          <p:nvPr>
            <p:ph type="title"/>
          </p:nvPr>
        </p:nvSpPr>
        <p:spPr>
          <a:xfrm>
            <a:off x="914400" y="1988840"/>
            <a:ext cx="7772400" cy="1143000"/>
          </a:xfrm>
        </p:spPr>
        <p:txBody>
          <a:bodyPr>
            <a:normAutofit fontScale="90000"/>
          </a:bodyPr>
          <a:lstStyle/>
          <a:p>
            <a:r>
              <a:rPr lang="zh-CN" altLang="en-US" dirty="0" smtClean="0"/>
              <a:t>（一）围绕新思想，策划学习主题和党建活动。</a:t>
            </a:r>
            <a:endParaRPr lang="zh-CN" altLang="en-US" dirty="0"/>
          </a:p>
        </p:txBody>
      </p:sp>
      <p:sp>
        <p:nvSpPr>
          <p:cNvPr id="1048644" name="内容占位符 2"/>
          <p:cNvSpPr>
            <a:spLocks noGrp="1"/>
          </p:cNvSpPr>
          <p:nvPr>
            <p:ph sz="quarter" idx="1"/>
          </p:nvPr>
        </p:nvSpPr>
        <p:spPr>
          <a:xfrm>
            <a:off x="914400" y="3537520"/>
            <a:ext cx="7772400" cy="4572000"/>
          </a:xfrm>
        </p:spPr>
        <p:txBody>
          <a:bodyPr/>
          <a:lstStyle/>
          <a:p>
            <a:r>
              <a:rPr lang="zh-CN" altLang="en-US" noProof="1" smtClean="0">
                <a:ea typeface="宋体" panose="02010600030101010101" pitchFamily="2" charset="-122"/>
              </a:rPr>
              <a:t>  第三条：</a:t>
            </a:r>
            <a:r>
              <a:rPr lang="zh-CN" altLang="en-US" noProof="1" smtClean="0"/>
              <a:t>坚持把党的政治建设摆在首位，牢固树立“四个意识”，坚定“四个自信”，做到“四个服从”，旗帜鲜明讲政治，坚决维护习近平总书记党中央的核心、全党的核心地位，坚决维护党中央权威和集中统一领导。</a:t>
            </a:r>
            <a:endParaRPr lang="zh-CN" altLang="en-US" dirty="0"/>
          </a:p>
        </p:txBody>
      </p:sp>
      <p:sp>
        <p:nvSpPr>
          <p:cNvPr id="2" name="矩形 1"/>
          <p:cNvSpPr/>
          <p:nvPr/>
        </p:nvSpPr>
        <p:spPr>
          <a:xfrm>
            <a:off x="1187624" y="404664"/>
            <a:ext cx="7128792" cy="1200329"/>
          </a:xfrm>
          <a:prstGeom prst="rect">
            <a:avLst/>
          </a:prstGeom>
        </p:spPr>
        <p:txBody>
          <a:bodyPr wrap="square">
            <a:spAutoFit/>
          </a:bodyPr>
          <a:lstStyle/>
          <a:p>
            <a:pPr>
              <a:spcBef>
                <a:spcPct val="0"/>
              </a:spcBef>
            </a:pPr>
            <a:r>
              <a:rPr lang="zh-CN" altLang="en-US" sz="3600" dirty="0">
                <a:solidFill>
                  <a:schemeClr val="tx2"/>
                </a:solidFill>
                <a:latin typeface="+mj-lt"/>
                <a:ea typeface="+mj-ea"/>
                <a:cs typeface="+mj-cs"/>
              </a:rPr>
              <a:t>四    新突破新发展：在政治与经济的真正融合中实现党的领导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标题 1"/>
          <p:cNvSpPr>
            <a:spLocks noGrp="1"/>
          </p:cNvSpPr>
          <p:nvPr>
            <p:ph type="title"/>
          </p:nvPr>
        </p:nvSpPr>
        <p:spPr/>
        <p:txBody>
          <a:bodyPr>
            <a:normAutofit fontScale="90000"/>
          </a:bodyPr>
          <a:lstStyle/>
          <a:p>
            <a:r>
              <a:rPr lang="zh-CN" altLang="en-US" dirty="0" smtClean="0"/>
              <a:t/>
            </a:r>
            <a:br>
              <a:rPr lang="zh-CN" altLang="en-US" dirty="0" smtClean="0"/>
            </a:br>
            <a:endParaRPr lang="zh-CN" altLang="en-US" dirty="0"/>
          </a:p>
        </p:txBody>
      </p:sp>
      <p:sp>
        <p:nvSpPr>
          <p:cNvPr id="1048646" name="内容占位符 2"/>
          <p:cNvSpPr>
            <a:spLocks noGrp="1"/>
          </p:cNvSpPr>
          <p:nvPr>
            <p:ph sz="quarter" idx="1"/>
          </p:nvPr>
        </p:nvSpPr>
        <p:spPr>
          <a:xfrm>
            <a:off x="357158" y="1142984"/>
            <a:ext cx="8329642" cy="4983179"/>
          </a:xfrm>
        </p:spPr>
        <p:txBody>
          <a:bodyPr>
            <a:normAutofit/>
          </a:bodyPr>
          <a:lstStyle/>
          <a:p>
            <a:r>
              <a:rPr lang="zh-CN" altLang="en-US" dirty="0" smtClean="0"/>
              <a:t>   第十六条　党支部应当组织党员按期参加党员大会、党小组会和上党课，定期召开党支部委员会会议。</a:t>
            </a:r>
            <a:r>
              <a:rPr lang="en-US" dirty="0" smtClean="0"/>
              <a:t>  </a:t>
            </a:r>
            <a:r>
              <a:rPr lang="zh-CN" altLang="en-US" dirty="0" smtClean="0"/>
              <a:t>“三会一课”应当突出政治学习和教育，突出党性锻炼，以“两学一做”为主要内容，结合党员思想和工作实际，确定主题和具体方式，做到形式多样、氛围庄重。</a:t>
            </a:r>
            <a:endParaRPr lang="en-US" altLang="zh-CN" dirty="0" smtClean="0"/>
          </a:p>
          <a:p>
            <a:r>
              <a:rPr lang="zh-CN" altLang="en-US" dirty="0" smtClean="0"/>
              <a:t> 结合国家战略和公司实际开展主题党日活动。</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标题 1"/>
          <p:cNvSpPr>
            <a:spLocks noGrp="1"/>
          </p:cNvSpPr>
          <p:nvPr>
            <p:ph type="title"/>
          </p:nvPr>
        </p:nvSpPr>
        <p:spPr/>
        <p:txBody>
          <a:bodyPr>
            <a:normAutofit fontScale="90000"/>
          </a:bodyPr>
          <a:lstStyle/>
          <a:p>
            <a:r>
              <a:rPr lang="zh-CN" altLang="en-US" dirty="0" smtClean="0"/>
              <a:t>（二）坚持党的领导，发挥党的先进性，完善“双培制度”</a:t>
            </a:r>
            <a:endParaRPr lang="zh-CN" altLang="en-US" dirty="0"/>
          </a:p>
        </p:txBody>
      </p:sp>
      <p:sp>
        <p:nvSpPr>
          <p:cNvPr id="1048598" name="内容占位符 2"/>
          <p:cNvSpPr>
            <a:spLocks noGrp="1"/>
          </p:cNvSpPr>
          <p:nvPr>
            <p:ph sz="quarter" idx="1"/>
          </p:nvPr>
        </p:nvSpPr>
        <p:spPr/>
        <p:txBody>
          <a:bodyPr/>
          <a:lstStyle/>
          <a:p>
            <a:r>
              <a:rPr lang="zh-CN" altLang="en-US" dirty="0" smtClean="0"/>
              <a:t>夯实党的阶级基础，培养新型工人阶级。</a:t>
            </a:r>
            <a:endParaRPr lang="en-US" altLang="zh-CN" dirty="0" smtClean="0"/>
          </a:p>
          <a:p>
            <a:r>
              <a:rPr lang="en-US" altLang="zh-CN" dirty="0" smtClean="0"/>
              <a:t> </a:t>
            </a:r>
            <a:r>
              <a:rPr lang="zh-CN" altLang="en-US" dirty="0" smtClean="0"/>
              <a:t>党建工作一定要融入到企业的经营管理中，与业务工作紧密结合，将党的“组织生活”与企业的“经济生活”紧密联系起来，努力把党员培养成业务骨干，把业务骨干培养成党员，通过党员在企业经营发展中关键作用的发挥，增进企业各方对党建工作的认同。</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标题 1"/>
          <p:cNvSpPr>
            <a:spLocks noGrp="1"/>
          </p:cNvSpPr>
          <p:nvPr>
            <p:ph type="title"/>
          </p:nvPr>
        </p:nvSpPr>
        <p:spPr/>
        <p:txBody>
          <a:bodyPr>
            <a:normAutofit fontScale="90000"/>
          </a:bodyPr>
          <a:lstStyle/>
          <a:p>
            <a:r>
              <a:rPr lang="zh-CN" altLang="en-US" dirty="0" smtClean="0"/>
              <a:t>（三）以参与决策为关键，构建党组织发挥实质作用的运行机制。</a:t>
            </a:r>
            <a:endParaRPr lang="zh-CN" altLang="en-US" dirty="0"/>
          </a:p>
        </p:txBody>
      </p:sp>
      <p:sp>
        <p:nvSpPr>
          <p:cNvPr id="1048592" name="内容占位符 2"/>
          <p:cNvSpPr>
            <a:spLocks noGrp="1"/>
          </p:cNvSpPr>
          <p:nvPr>
            <p:ph sz="quarter" idx="1"/>
          </p:nvPr>
        </p:nvSpPr>
        <p:spPr/>
        <p:txBody>
          <a:bodyPr>
            <a:normAutofit/>
          </a:bodyPr>
          <a:lstStyle/>
          <a:p>
            <a:r>
              <a:rPr lang="zh-CN" altLang="en-US" dirty="0" smtClean="0"/>
              <a:t>    中共浙江台州椒江区委于</a:t>
            </a:r>
            <a:r>
              <a:rPr lang="en-US" dirty="0" smtClean="0"/>
              <a:t>2018</a:t>
            </a:r>
            <a:r>
              <a:rPr lang="zh-CN" altLang="en-US" dirty="0" smtClean="0"/>
              <a:t>年</a:t>
            </a:r>
            <a:r>
              <a:rPr lang="en-US" dirty="0" smtClean="0"/>
              <a:t>3</a:t>
            </a:r>
            <a:r>
              <a:rPr lang="zh-CN" altLang="en-US" dirty="0" smtClean="0"/>
              <a:t>月出台了</a:t>
            </a:r>
            <a:r>
              <a:rPr lang="en-US" altLang="zh-CN" dirty="0" smtClean="0"/>
              <a:t>《</a:t>
            </a:r>
            <a:r>
              <a:rPr lang="zh-CN" altLang="en-US" dirty="0" smtClean="0"/>
              <a:t>关于推动上市企业将党的建设写入公司章程的实施办法</a:t>
            </a:r>
            <a:r>
              <a:rPr lang="en-US" altLang="zh-CN" dirty="0" smtClean="0"/>
              <a:t>》</a:t>
            </a:r>
            <a:r>
              <a:rPr lang="zh-CN" altLang="en-US" dirty="0" smtClean="0"/>
              <a:t>把党建写入章程，在章程中明确坚持和完善党委领导班子和董事会、监事会、经营班子双向进入、交叉任职的领导体制；在章程中明确党委职权，保障监督党和国家的方针政策、重大决策部署在企业的贯彻执行；坚持党管人才原则和党管干部原则与董事会依法选择经营管理者以及经营者依法行使用人权相结合；党委对董事会或总经理提名的人选进行酝酿并提出意见和建议等职权。</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标题 1"/>
          <p:cNvSpPr>
            <a:spLocks noGrp="1"/>
          </p:cNvSpPr>
          <p:nvPr>
            <p:ph type="title"/>
          </p:nvPr>
        </p:nvSpPr>
        <p:spPr/>
        <p:txBody>
          <a:bodyPr>
            <a:normAutofit fontScale="90000"/>
          </a:bodyPr>
          <a:lstStyle/>
          <a:p>
            <a:r>
              <a:rPr lang="zh-CN" altLang="en-US" dirty="0" smtClean="0"/>
              <a:t>（四）以党的群众工作为抓手，提高党组织政治威信</a:t>
            </a:r>
            <a:endParaRPr lang="zh-CN" altLang="en-US" dirty="0"/>
          </a:p>
        </p:txBody>
      </p:sp>
      <p:sp>
        <p:nvSpPr>
          <p:cNvPr id="1048590" name="内容占位符 2"/>
          <p:cNvSpPr>
            <a:spLocks noGrp="1"/>
          </p:cNvSpPr>
          <p:nvPr>
            <p:ph sz="quarter" idx="1"/>
          </p:nvPr>
        </p:nvSpPr>
        <p:spPr/>
        <p:txBody>
          <a:bodyPr>
            <a:normAutofit/>
          </a:bodyPr>
          <a:lstStyle/>
          <a:p>
            <a:r>
              <a:rPr lang="zh-CN" altLang="en-US" dirty="0" smtClean="0"/>
              <a:t>  组织广大党员积极开展服务广大职工群众的活动，准确了解和及时反映广大职工群众的所思、所想、所忧、所急，积极协调劳资关系，及时解决职工在生产和生活中的各种困难和问题，使党组织真正成为广大职工群众的代言人和主心骨，营造了宽松和谐的劳资关系，创造了宽松和谐的企业氛围，提高了党组织的政治威望，凝聚了人心，把企业主和广大职工群众都团结凝聚在党组织周围，</a:t>
            </a:r>
            <a:r>
              <a:rPr lang="zh-CN" altLang="en-US" b="1" dirty="0" smtClean="0"/>
              <a:t>巩固了党在企业的执政基础，真正实现和强化了党组织的政治功能。</a:t>
            </a:r>
            <a:r>
              <a:rPr lang="zh-CN" altLang="en-US" dirty="0" smtClean="0"/>
              <a:t> </a:t>
            </a:r>
          </a:p>
          <a:p>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平衡">
  <a:themeElements>
    <a:clrScheme name="平衡">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平衡">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JisuOffice Show</Application>
  <AppVersion>12.000</AppVersion>
  <Characters>0</Characters>
  <CharactersWithSpaces>0</CharactersWithSpaces>
  <DocSecurity>0</DocSecurity>
  <HyperlinksChanged>false</HyperlinksChanged>
  <Lines>0</Lines>
  <LinksUpToDate>false</LinksUpToDate>
  <Pages>10</Pages>
  <Paragraphs>24</Paragraphs>
  <Words>700</Words>
  <TotalTime>0</TotalTime>
  <MMClips>0</MMClips>
  <ScaleCrop>false</ScaleCrop>
  <HeadingPairs>
    <vt:vector size="2" baseType="variant">
      <vt:variant>
        <vt:lpstr>제목</vt:lpstr>
      </vt:variant>
      <vt:variant>
        <vt:i4>1</vt:i4>
      </vt:variant>
    </vt:vector>
  </HeadingPairs>
  <TitlesOfParts>
    <vt:vector size="1" baseType="lpstr">
      <vt:lpstr>Title text</vt:lpstr>
    </vt:vector>
  </TitlesOfParts>
  <SharedDoc>false</SharedDoc>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3</cp:revision>
  <dc:creator>dyw</dc:creator>
  <cp:lastModifiedBy>admin</cp:lastModifiedBy>
  <dc:title>新时代民营企业党建的实践和探索 ----基于中国特色社会主义的政治经济逻辑</dc:title>
  <dcterms:modified xsi:type="dcterms:W3CDTF">2019-05-23T00:03:55Z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