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9188" r:id="rId50"/>
    <p:sldMasterId id="2147489189" r:id="rId52"/>
    <p:sldMasterId id="2147489190" r:id="rId54"/>
    <p:sldMasterId id="2147489191" r:id="rId56"/>
  </p:sldMasterIdLst>
  <p:notesMasterIdLst>
    <p:notesMasterId r:id="rId60"/>
  </p:notesMasterIdLst>
  <p:handoutMasterIdLst>
    <p:handoutMasterId r:id="rId58"/>
  </p:handoutMasterIdLst>
  <p:sldIdLst>
    <p:sldId id="1049" r:id="rId62"/>
    <p:sldId id="749" r:id="rId63"/>
    <p:sldId id="891" r:id="rId64"/>
    <p:sldId id="919" r:id="rId65"/>
    <p:sldId id="918" r:id="rId66"/>
    <p:sldId id="876" r:id="rId67"/>
    <p:sldId id="921" r:id="rId68"/>
    <p:sldId id="922" r:id="rId69"/>
    <p:sldId id="923" r:id="rId70"/>
    <p:sldId id="934" r:id="rId71"/>
    <p:sldId id="935" r:id="rId72"/>
    <p:sldId id="936" r:id="rId73"/>
    <p:sldId id="938" r:id="rId74"/>
    <p:sldId id="939" r:id="rId75"/>
    <p:sldId id="926" r:id="rId76"/>
    <p:sldId id="941" r:id="rId78"/>
    <p:sldId id="956" r:id="rId79"/>
    <p:sldId id="957" r:id="rId80"/>
    <p:sldId id="958" r:id="rId81"/>
    <p:sldId id="959" r:id="rId82"/>
    <p:sldId id="960" r:id="rId83"/>
    <p:sldId id="961" r:id="rId84"/>
    <p:sldId id="962" r:id="rId85"/>
    <p:sldId id="963" r:id="rId86"/>
    <p:sldId id="964" r:id="rId87"/>
    <p:sldId id="965" r:id="rId88"/>
    <p:sldId id="942" r:id="rId89"/>
    <p:sldId id="943" r:id="rId90"/>
    <p:sldId id="944" r:id="rId91"/>
    <p:sldId id="1053" r:id="rId92"/>
  </p:sldIdLst>
  <p:sldSz cx="9144000" cy="6858000"/>
  <p:notesSz cx="7104380" cy="1023493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2D200454-40CA-4A62-9FC3-DE9A4176ACB9}">
      <p15:notesGuideLst xmlns:p15="http://schemas.microsoft.com/office/powerpoint/2012/main"/>
    </p:ext>
    <p:ext uri="{EFAFB233-063F-42B5-8137-9DF3F51BA10A}">
      <p15:sldGuideLst xmlns:p15="http://schemas.microsoft.com/office/powerpoint/2012/main">
        <p15:guide id="1" orient="horz" pos="2158" userDrawn="0">
          <p15:clr>
            <a:srgbClr val="A4A3A4"/>
          </p15:clr>
        </p15:guide>
        <p15:guide id="2" pos="2878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066FF"/>
    <a:srgbClr val="FF0000"/>
    <a:srgbClr val="99FF66"/>
    <a:srgbClr val="66CCFF"/>
    <a:srgbClr val="FF9966"/>
    <a:srgbClr val="0000FF"/>
    <a:srgbClr val="66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>
    <p:restoredLeft sz="16699" autoAdjust="0"/>
    <p:restoredTop sz="93002" autoAdjust="0"/>
  </p:normalViewPr>
  <p:slideViewPr>
    <p:cSldViewPr snapToGrid="1" snapToObjects="1">
      <p:cViewPr varScale="1">
        <p:scale>
          <a:sx n="95" d="100"/>
          <a:sy n="95" d="100"/>
        </p:scale>
        <p:origin x="960" y="141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1" snapToObjects="1">
      <p:cViewPr varScale="1">
        <p:scale>
          <a:sx n="66" d="100"/>
          <a:sy n="66" d="100"/>
        </p:scale>
        <p:origin x="0" y="0"/>
      </p:cViewPr>
      <p:guideLst>
        <p:guide orient="horz" pos="2158"/>
        <p:guide pos="2878"/>
      </p:guideLst>
    </p:cSldViewPr>
  </p:notes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50" Type="http://schemas.openxmlformats.org/officeDocument/2006/relationships/slideMaster" Target="slideMasters/slideMaster1.xml"></Relationship><Relationship Id="rId51" Type="http://schemas.openxmlformats.org/officeDocument/2006/relationships/theme" Target="theme/theme1.xml"></Relationship><Relationship Id="rId52" Type="http://schemas.openxmlformats.org/officeDocument/2006/relationships/slideMaster" Target="slideMasters/slideMaster2.xml"></Relationship><Relationship Id="rId54" Type="http://schemas.openxmlformats.org/officeDocument/2006/relationships/slideMaster" Target="slideMasters/slideMaster3.xml"></Relationship><Relationship Id="rId56" Type="http://schemas.openxmlformats.org/officeDocument/2006/relationships/slideMaster" Target="slideMasters/slideMaster4.xml"></Relationship><Relationship Id="rId58" Type="http://schemas.openxmlformats.org/officeDocument/2006/relationships/handoutMaster" Target="handoutMasters/handoutMaster1.xml"></Relationship><Relationship Id="rId60" Type="http://schemas.openxmlformats.org/officeDocument/2006/relationships/notesMaster" Target="notesMasters/notesMaster1.xml"></Relationship><Relationship Id="rId62" Type="http://schemas.openxmlformats.org/officeDocument/2006/relationships/slide" Target="slides/slide1.xml"></Relationship><Relationship Id="rId63" Type="http://schemas.openxmlformats.org/officeDocument/2006/relationships/slide" Target="slides/slide2.xml"></Relationship><Relationship Id="rId64" Type="http://schemas.openxmlformats.org/officeDocument/2006/relationships/slide" Target="slides/slide3.xml"></Relationship><Relationship Id="rId65" Type="http://schemas.openxmlformats.org/officeDocument/2006/relationships/slide" Target="slides/slide4.xml"></Relationship><Relationship Id="rId66" Type="http://schemas.openxmlformats.org/officeDocument/2006/relationships/slide" Target="slides/slide5.xml"></Relationship><Relationship Id="rId67" Type="http://schemas.openxmlformats.org/officeDocument/2006/relationships/slide" Target="slides/slide6.xml"></Relationship><Relationship Id="rId68" Type="http://schemas.openxmlformats.org/officeDocument/2006/relationships/slide" Target="slides/slide7.xml"></Relationship><Relationship Id="rId69" Type="http://schemas.openxmlformats.org/officeDocument/2006/relationships/slide" Target="slides/slide8.xml"></Relationship><Relationship Id="rId70" Type="http://schemas.openxmlformats.org/officeDocument/2006/relationships/slide" Target="slides/slide9.xml"></Relationship><Relationship Id="rId71" Type="http://schemas.openxmlformats.org/officeDocument/2006/relationships/slide" Target="slides/slide10.xml"></Relationship><Relationship Id="rId72" Type="http://schemas.openxmlformats.org/officeDocument/2006/relationships/slide" Target="slides/slide11.xml"></Relationship><Relationship Id="rId73" Type="http://schemas.openxmlformats.org/officeDocument/2006/relationships/slide" Target="slides/slide12.xml"></Relationship><Relationship Id="rId74" Type="http://schemas.openxmlformats.org/officeDocument/2006/relationships/slide" Target="slides/slide13.xml"></Relationship><Relationship Id="rId75" Type="http://schemas.openxmlformats.org/officeDocument/2006/relationships/slide" Target="slides/slide14.xml"></Relationship><Relationship Id="rId76" Type="http://schemas.openxmlformats.org/officeDocument/2006/relationships/slide" Target="slides/slide15.xml"></Relationship><Relationship Id="rId78" Type="http://schemas.openxmlformats.org/officeDocument/2006/relationships/slide" Target="slides/slide16.xml"></Relationship><Relationship Id="rId79" Type="http://schemas.openxmlformats.org/officeDocument/2006/relationships/slide" Target="slides/slide17.xml"></Relationship><Relationship Id="rId80" Type="http://schemas.openxmlformats.org/officeDocument/2006/relationships/slide" Target="slides/slide18.xml"></Relationship><Relationship Id="rId81" Type="http://schemas.openxmlformats.org/officeDocument/2006/relationships/slide" Target="slides/slide19.xml"></Relationship><Relationship Id="rId82" Type="http://schemas.openxmlformats.org/officeDocument/2006/relationships/slide" Target="slides/slide20.xml"></Relationship><Relationship Id="rId83" Type="http://schemas.openxmlformats.org/officeDocument/2006/relationships/slide" Target="slides/slide21.xml"></Relationship><Relationship Id="rId84" Type="http://schemas.openxmlformats.org/officeDocument/2006/relationships/slide" Target="slides/slide22.xml"></Relationship><Relationship Id="rId85" Type="http://schemas.openxmlformats.org/officeDocument/2006/relationships/slide" Target="slides/slide23.xml"></Relationship><Relationship Id="rId86" Type="http://schemas.openxmlformats.org/officeDocument/2006/relationships/slide" Target="slides/slide24.xml"></Relationship><Relationship Id="rId87" Type="http://schemas.openxmlformats.org/officeDocument/2006/relationships/slide" Target="slides/slide25.xml"></Relationship><Relationship Id="rId88" Type="http://schemas.openxmlformats.org/officeDocument/2006/relationships/slide" Target="slides/slide26.xml"></Relationship><Relationship Id="rId89" Type="http://schemas.openxmlformats.org/officeDocument/2006/relationships/slide" Target="slides/slide27.xml"></Relationship><Relationship Id="rId90" Type="http://schemas.openxmlformats.org/officeDocument/2006/relationships/slide" Target="slides/slide28.xml"></Relationship><Relationship Id="rId91" Type="http://schemas.openxmlformats.org/officeDocument/2006/relationships/slide" Target="slides/slide29.xml"></Relationship><Relationship Id="rId92" Type="http://schemas.openxmlformats.org/officeDocument/2006/relationships/slide" Target="slides/slide30.xml"></Relationship><Relationship Id="rId93" Type="http://schemas.openxmlformats.org/officeDocument/2006/relationships/viewProps" Target="viewProps.xml"></Relationship><Relationship Id="rId94" Type="http://schemas.openxmlformats.org/officeDocument/2006/relationships/presProps" Target="presProps.xml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75B7C-5186-4126-8A3A-2DE5915254B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zh-CN" altLang="en-US"/>
        </a:p>
      </dgm:t>
    </dgm:pt>
    <dgm:pt modelId="{41D99ACB-28E6-48BC-A9DC-E6E5ACE4DA96}">
      <dgm:prSet phldrT="[文本]" custT="1"/>
      <dgm:spPr>
        <a:solidFill>
          <a:srgbClr val="0000FF"/>
        </a:solidFill>
      </dgm:spPr>
      <dgm:t>
        <a:bodyPr/>
        <a:lstStyle/>
        <a:p>
          <a:endParaRPr lang="zh-CN" altLang="en-US" sz="1800" dirty="0">
            <a:solidFill>
              <a:schemeClr val="bg1"/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462A3AE4-6CEA-4A4A-AEFA-247A6E0AB663}" type="parTrans" cxnId="{0E8CA36C-1F35-4F39-9071-ACCA21E97920}">
      <dgm:prSet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FDE2FB09-614B-4D89-AC01-7C281E3A3B17}" type="sibTrans" cxnId="{0E8CA36C-1F35-4F39-9071-ACCA21E97920}">
      <dgm:prSet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A72DCEFD-5968-4A02-BDFA-4280B885828D}">
      <dgm:prSet phldrT="[文本]" custT="1"/>
      <dgm:spPr/>
      <dgm:t>
        <a:bodyPr/>
        <a:lstStyle/>
        <a:p>
          <a:pPr>
            <a:buNone/>
          </a:pPr>
          <a:r>
            <a:rPr lang="zh-CN" altLang="en-US" sz="1800" dirty="0">
              <a:latin typeface="华文行楷" panose="02010800040101010101" pitchFamily="2" charset="-122"/>
              <a:ea typeface="华文行楷" panose="02010800040101010101" pitchFamily="2" charset="-122"/>
            </a:rPr>
            <a:t>县市区全域</a:t>
          </a:r>
          <a:r>
            <a:rPr lang="zh-CN" altLang="en-US" sz="1800" dirty="0" smtClean="0">
              <a:latin typeface="华文行楷" panose="02010800040101010101" pitchFamily="2" charset="-122"/>
              <a:ea typeface="华文行楷" panose="02010800040101010101" pitchFamily="2" charset="-122"/>
            </a:rPr>
            <a:t>乡村建设战略规划</a:t>
          </a:r>
          <a:endParaRPr lang="zh-CN" altLang="en-US" sz="1800" dirty="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344B4608-1C96-4D43-A3D9-F3A8C15F5243}" type="parTrans" cxnId="{4B5A2AAB-7CEB-4577-A8FE-CE45A04066DB}">
      <dgm:prSet custT="1"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5338D953-337D-4E4A-8BD2-756847ACC914}" type="sibTrans" cxnId="{4B5A2AAB-7CEB-4577-A8FE-CE45A04066DB}">
      <dgm:prSet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7482D66B-34C7-44CC-B406-D411703F504C}">
      <dgm:prSet phldrT="[文本]" custT="1"/>
      <dgm:spPr/>
      <dgm:t>
        <a:bodyPr/>
        <a:lstStyle/>
        <a:p>
          <a:pPr>
            <a:buNone/>
          </a:pPr>
          <a:r>
            <a:rPr lang="zh-CN" altLang="en-US" sz="1800" dirty="0">
              <a:latin typeface="华文行楷" panose="02010800040101010101" pitchFamily="2" charset="-122"/>
              <a:ea typeface="华文行楷" panose="02010800040101010101" pitchFamily="2" charset="-122"/>
            </a:rPr>
            <a:t>精品线或重点区域（乡镇）规划</a:t>
          </a:r>
        </a:p>
      </dgm:t>
    </dgm:pt>
    <dgm:pt modelId="{96DC0D30-71EF-487F-A1E3-1A8A6121FFA5}" type="parTrans" cxnId="{E66BD65A-5BEB-41F3-9653-348501E5B79D}">
      <dgm:prSet custT="1"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9C7C9958-EFDA-40D5-BBEB-5E3A3E28D65A}" type="sibTrans" cxnId="{E66BD65A-5BEB-41F3-9653-348501E5B79D}">
      <dgm:prSet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818AD69B-D62B-4338-84F2-8DA35CE165A0}">
      <dgm:prSet phldrT="[文本]" custT="1"/>
      <dgm:spPr/>
      <dgm:t>
        <a:bodyPr/>
        <a:lstStyle/>
        <a:p>
          <a:pPr>
            <a:buNone/>
          </a:pPr>
          <a:r>
            <a:rPr lang="zh-CN" altLang="en-US" sz="1800" dirty="0">
              <a:latin typeface="华文行楷" panose="02010800040101010101" pitchFamily="2" charset="-122"/>
              <a:ea typeface="华文行楷" panose="02010800040101010101" pitchFamily="2" charset="-122"/>
            </a:rPr>
            <a:t>乡村振兴示范村（点）规划设计</a:t>
          </a:r>
        </a:p>
      </dgm:t>
    </dgm:pt>
    <dgm:pt modelId="{8751156A-3062-4301-B1D9-165030DC0110}" type="parTrans" cxnId="{60A6D056-95B2-42B6-89A9-E29FEC36D2A8}">
      <dgm:prSet custT="1"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C3519DFF-E962-444C-A4BF-8FB51A1B9BFC}" type="sibTrans" cxnId="{60A6D056-95B2-42B6-89A9-E29FEC36D2A8}">
      <dgm:prSet/>
      <dgm:spPr/>
      <dgm:t>
        <a:bodyPr/>
        <a:lstStyle/>
        <a:p>
          <a:endParaRPr lang="zh-CN" altLang="en-US" sz="1800">
            <a:latin typeface="华文行楷" panose="02010800040101010101" pitchFamily="2" charset="-122"/>
            <a:ea typeface="华文行楷" panose="02010800040101010101" pitchFamily="2" charset="-122"/>
          </a:endParaRPr>
        </a:p>
      </dgm:t>
    </dgm:pt>
    <dgm:pt modelId="{069754D9-6DC4-4115-B24C-8D5820AA171A}" type="pres">
      <dgm:prSet presAssocID="{07975B7C-5186-4126-8A3A-2DE5915254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A7E5AA-8146-4256-830D-23E9E04576F0}" type="pres">
      <dgm:prSet presAssocID="{41D99ACB-28E6-48BC-A9DC-E6E5ACE4DA96}" presName="root1" presStyleCnt="0"/>
      <dgm:spPr/>
    </dgm:pt>
    <dgm:pt modelId="{D90D2368-7D99-48D8-BB83-7B754BD154EF}" type="pres">
      <dgm:prSet presAssocID="{41D99ACB-28E6-48BC-A9DC-E6E5ACE4DA96}" presName="LevelOneTextNode" presStyleLbl="node0" presStyleIdx="0" presStyleCnt="1" custScaleY="433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50BF847-955B-4FD9-8F39-906570FAABD6}" type="pres">
      <dgm:prSet presAssocID="{41D99ACB-28E6-48BC-A9DC-E6E5ACE4DA96}" presName="level2hierChild" presStyleCnt="0"/>
      <dgm:spPr/>
    </dgm:pt>
    <dgm:pt modelId="{EDC05B14-F548-4746-B7FF-45B24DA635B2}" type="pres">
      <dgm:prSet presAssocID="{344B4608-1C96-4D43-A3D9-F3A8C15F5243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7E9E7F43-4601-4C82-BEF6-E8674265BB64}" type="pres">
      <dgm:prSet presAssocID="{344B4608-1C96-4D43-A3D9-F3A8C15F5243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15799BC4-3FBC-48A0-B46F-F9B9C8028D1C}" type="pres">
      <dgm:prSet presAssocID="{A72DCEFD-5968-4A02-BDFA-4280B885828D}" presName="root2" presStyleCnt="0"/>
      <dgm:spPr/>
    </dgm:pt>
    <dgm:pt modelId="{F20FF66B-C34F-4535-8A6B-FD292DEEB9BA}" type="pres">
      <dgm:prSet presAssocID="{A72DCEFD-5968-4A02-BDFA-4280B885828D}" presName="LevelTwoTextNode" presStyleLbl="node2" presStyleIdx="0" presStyleCnt="3" custScaleX="1409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FC1FEC6-4EBE-46E9-9AA8-B372805174B9}" type="pres">
      <dgm:prSet presAssocID="{A72DCEFD-5968-4A02-BDFA-4280B885828D}" presName="level3hierChild" presStyleCnt="0"/>
      <dgm:spPr/>
    </dgm:pt>
    <dgm:pt modelId="{A8E511E4-3299-4560-94AD-3035B7D0828C}" type="pres">
      <dgm:prSet presAssocID="{96DC0D30-71EF-487F-A1E3-1A8A6121FFA5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653EE8A1-A46D-4D9F-83C2-F5DFD52EC09B}" type="pres">
      <dgm:prSet presAssocID="{96DC0D30-71EF-487F-A1E3-1A8A6121FFA5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17D0E082-F957-4495-9A38-C7408A17E10D}" type="pres">
      <dgm:prSet presAssocID="{7482D66B-34C7-44CC-B406-D411703F504C}" presName="root2" presStyleCnt="0"/>
      <dgm:spPr/>
    </dgm:pt>
    <dgm:pt modelId="{57DAEE02-A85B-48F6-96B0-55B2A39B38AC}" type="pres">
      <dgm:prSet presAssocID="{7482D66B-34C7-44CC-B406-D411703F504C}" presName="LevelTwoTextNode" presStyleLbl="node2" presStyleIdx="1" presStyleCnt="3" custScaleX="14097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0C182A1-615D-4D8A-AB30-D688BB84B32F}" type="pres">
      <dgm:prSet presAssocID="{7482D66B-34C7-44CC-B406-D411703F504C}" presName="level3hierChild" presStyleCnt="0"/>
      <dgm:spPr/>
    </dgm:pt>
    <dgm:pt modelId="{215DFD71-8764-484D-B40C-A381190E6DC8}" type="pres">
      <dgm:prSet presAssocID="{8751156A-3062-4301-B1D9-165030DC0110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41721B31-DC69-4D74-BF74-A2D36563918C}" type="pres">
      <dgm:prSet presAssocID="{8751156A-3062-4301-B1D9-165030DC0110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10BA7F80-49FE-438B-B2B2-0157911C3743}" type="pres">
      <dgm:prSet presAssocID="{818AD69B-D62B-4338-84F2-8DA35CE165A0}" presName="root2" presStyleCnt="0"/>
      <dgm:spPr/>
    </dgm:pt>
    <dgm:pt modelId="{188598F4-6726-4560-8283-6A7E717F5536}" type="pres">
      <dgm:prSet presAssocID="{818AD69B-D62B-4338-84F2-8DA35CE165A0}" presName="LevelTwoTextNode" presStyleLbl="node2" presStyleIdx="2" presStyleCnt="3" custScaleX="1409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A5347D3-28BB-49E2-978B-D0C9076E7440}" type="pres">
      <dgm:prSet presAssocID="{818AD69B-D62B-4338-84F2-8DA35CE165A0}" presName="level3hierChild" presStyleCnt="0"/>
      <dgm:spPr/>
    </dgm:pt>
  </dgm:ptLst>
  <dgm:cxnLst>
    <dgm:cxn modelId="{B6F43470-7A99-49C4-AAB8-633F5842BDBE}" type="presOf" srcId="{8751156A-3062-4301-B1D9-165030DC0110}" destId="{41721B31-DC69-4D74-BF74-A2D36563918C}" srcOrd="1" destOrd="0" presId="urn:microsoft.com/office/officeart/2008/layout/HorizontalMultiLevelHierarchy"/>
    <dgm:cxn modelId="{E66BD65A-5BEB-41F3-9653-348501E5B79D}" srcId="{41D99ACB-28E6-48BC-A9DC-E6E5ACE4DA96}" destId="{7482D66B-34C7-44CC-B406-D411703F504C}" srcOrd="1" destOrd="0" parTransId="{96DC0D30-71EF-487F-A1E3-1A8A6121FFA5}" sibTransId="{9C7C9958-EFDA-40D5-BBEB-5E3A3E28D65A}"/>
    <dgm:cxn modelId="{0E8CA36C-1F35-4F39-9071-ACCA21E97920}" srcId="{07975B7C-5186-4126-8A3A-2DE5915254BB}" destId="{41D99ACB-28E6-48BC-A9DC-E6E5ACE4DA96}" srcOrd="0" destOrd="0" parTransId="{462A3AE4-6CEA-4A4A-AEFA-247A6E0AB663}" sibTransId="{FDE2FB09-614B-4D89-AC01-7C281E3A3B17}"/>
    <dgm:cxn modelId="{4B5A2AAB-7CEB-4577-A8FE-CE45A04066DB}" srcId="{41D99ACB-28E6-48BC-A9DC-E6E5ACE4DA96}" destId="{A72DCEFD-5968-4A02-BDFA-4280B885828D}" srcOrd="0" destOrd="0" parTransId="{344B4608-1C96-4D43-A3D9-F3A8C15F5243}" sibTransId="{5338D953-337D-4E4A-8BD2-756847ACC914}"/>
    <dgm:cxn modelId="{519E1728-DE1F-40B1-9C76-CCD3ADE28687}" type="presOf" srcId="{7482D66B-34C7-44CC-B406-D411703F504C}" destId="{57DAEE02-A85B-48F6-96B0-55B2A39B38AC}" srcOrd="0" destOrd="0" presId="urn:microsoft.com/office/officeart/2008/layout/HorizontalMultiLevelHierarchy"/>
    <dgm:cxn modelId="{7CDBAE0E-11C0-48FE-BABF-0A5D4D94A4E1}" type="presOf" srcId="{A72DCEFD-5968-4A02-BDFA-4280B885828D}" destId="{F20FF66B-C34F-4535-8A6B-FD292DEEB9BA}" srcOrd="0" destOrd="0" presId="urn:microsoft.com/office/officeart/2008/layout/HorizontalMultiLevelHierarchy"/>
    <dgm:cxn modelId="{666DD793-96E3-4617-8CAC-7B17B3414749}" type="presOf" srcId="{96DC0D30-71EF-487F-A1E3-1A8A6121FFA5}" destId="{653EE8A1-A46D-4D9F-83C2-F5DFD52EC09B}" srcOrd="1" destOrd="0" presId="urn:microsoft.com/office/officeart/2008/layout/HorizontalMultiLevelHierarchy"/>
    <dgm:cxn modelId="{6F623193-45E5-4093-9A78-3FD33FA8C8EF}" type="presOf" srcId="{07975B7C-5186-4126-8A3A-2DE5915254BB}" destId="{069754D9-6DC4-4115-B24C-8D5820AA171A}" srcOrd="0" destOrd="0" presId="urn:microsoft.com/office/officeart/2008/layout/HorizontalMultiLevelHierarchy"/>
    <dgm:cxn modelId="{8771A7D8-5BD7-41B6-A3C9-16905DA536C9}" type="presOf" srcId="{818AD69B-D62B-4338-84F2-8DA35CE165A0}" destId="{188598F4-6726-4560-8283-6A7E717F5536}" srcOrd="0" destOrd="0" presId="urn:microsoft.com/office/officeart/2008/layout/HorizontalMultiLevelHierarchy"/>
    <dgm:cxn modelId="{75EFCE4E-3D95-4FBA-B323-28E07100F17B}" type="presOf" srcId="{344B4608-1C96-4D43-A3D9-F3A8C15F5243}" destId="{7E9E7F43-4601-4C82-BEF6-E8674265BB64}" srcOrd="1" destOrd="0" presId="urn:microsoft.com/office/officeart/2008/layout/HorizontalMultiLevelHierarchy"/>
    <dgm:cxn modelId="{4EF473D2-A9DB-49ED-9B3B-07EA30A995EC}" type="presOf" srcId="{8751156A-3062-4301-B1D9-165030DC0110}" destId="{215DFD71-8764-484D-B40C-A381190E6DC8}" srcOrd="0" destOrd="0" presId="urn:microsoft.com/office/officeart/2008/layout/HorizontalMultiLevelHierarchy"/>
    <dgm:cxn modelId="{BD9952EE-356B-4BBE-B1B8-249B7639632E}" type="presOf" srcId="{344B4608-1C96-4D43-A3D9-F3A8C15F5243}" destId="{EDC05B14-F548-4746-B7FF-45B24DA635B2}" srcOrd="0" destOrd="0" presId="urn:microsoft.com/office/officeart/2008/layout/HorizontalMultiLevelHierarchy"/>
    <dgm:cxn modelId="{1AE831E9-18F4-4B06-AE1D-FE33CBA752E8}" type="presOf" srcId="{41D99ACB-28E6-48BC-A9DC-E6E5ACE4DA96}" destId="{D90D2368-7D99-48D8-BB83-7B754BD154EF}" srcOrd="0" destOrd="0" presId="urn:microsoft.com/office/officeart/2008/layout/HorizontalMultiLevelHierarchy"/>
    <dgm:cxn modelId="{60A6D056-95B2-42B6-89A9-E29FEC36D2A8}" srcId="{41D99ACB-28E6-48BC-A9DC-E6E5ACE4DA96}" destId="{818AD69B-D62B-4338-84F2-8DA35CE165A0}" srcOrd="2" destOrd="0" parTransId="{8751156A-3062-4301-B1D9-165030DC0110}" sibTransId="{C3519DFF-E962-444C-A4BF-8FB51A1B9BFC}"/>
    <dgm:cxn modelId="{E73F3C24-E400-40EB-B61D-B88E551BD75E}" type="presOf" srcId="{96DC0D30-71EF-487F-A1E3-1A8A6121FFA5}" destId="{A8E511E4-3299-4560-94AD-3035B7D0828C}" srcOrd="0" destOrd="0" presId="urn:microsoft.com/office/officeart/2008/layout/HorizontalMultiLevelHierarchy"/>
    <dgm:cxn modelId="{472DBB79-BB52-462F-AAA9-04A7172C5363}" type="presParOf" srcId="{069754D9-6DC4-4115-B24C-8D5820AA171A}" destId="{B4A7E5AA-8146-4256-830D-23E9E04576F0}" srcOrd="0" destOrd="0" presId="urn:microsoft.com/office/officeart/2008/layout/HorizontalMultiLevelHierarchy"/>
    <dgm:cxn modelId="{C8826CA1-B02D-44A8-808A-F0399CA8EA25}" type="presParOf" srcId="{B4A7E5AA-8146-4256-830D-23E9E04576F0}" destId="{D90D2368-7D99-48D8-BB83-7B754BD154EF}" srcOrd="0" destOrd="0" presId="urn:microsoft.com/office/officeart/2008/layout/HorizontalMultiLevelHierarchy"/>
    <dgm:cxn modelId="{633BA052-020C-4725-8100-E35372FC8BC9}" type="presParOf" srcId="{B4A7E5AA-8146-4256-830D-23E9E04576F0}" destId="{D50BF847-955B-4FD9-8F39-906570FAABD6}" srcOrd="1" destOrd="0" presId="urn:microsoft.com/office/officeart/2008/layout/HorizontalMultiLevelHierarchy"/>
    <dgm:cxn modelId="{5CFB3335-46E6-46D0-A9F4-8724CDEE7FC6}" type="presParOf" srcId="{D50BF847-955B-4FD9-8F39-906570FAABD6}" destId="{EDC05B14-F548-4746-B7FF-45B24DA635B2}" srcOrd="0" destOrd="0" presId="urn:microsoft.com/office/officeart/2008/layout/HorizontalMultiLevelHierarchy"/>
    <dgm:cxn modelId="{8F02B6B4-63D7-4718-B29B-46768DD9DB1C}" type="presParOf" srcId="{EDC05B14-F548-4746-B7FF-45B24DA635B2}" destId="{7E9E7F43-4601-4C82-BEF6-E8674265BB64}" srcOrd="0" destOrd="0" presId="urn:microsoft.com/office/officeart/2008/layout/HorizontalMultiLevelHierarchy"/>
    <dgm:cxn modelId="{0401376A-BB23-49FE-8314-54C8B5922A0F}" type="presParOf" srcId="{D50BF847-955B-4FD9-8F39-906570FAABD6}" destId="{15799BC4-3FBC-48A0-B46F-F9B9C8028D1C}" srcOrd="1" destOrd="0" presId="urn:microsoft.com/office/officeart/2008/layout/HorizontalMultiLevelHierarchy"/>
    <dgm:cxn modelId="{B2409FF9-8491-41F5-900E-E63518D4DC8F}" type="presParOf" srcId="{15799BC4-3FBC-48A0-B46F-F9B9C8028D1C}" destId="{F20FF66B-C34F-4535-8A6B-FD292DEEB9BA}" srcOrd="0" destOrd="0" presId="urn:microsoft.com/office/officeart/2008/layout/HorizontalMultiLevelHierarchy"/>
    <dgm:cxn modelId="{57485441-8746-425B-9C18-D3568CE191AA}" type="presParOf" srcId="{15799BC4-3FBC-48A0-B46F-F9B9C8028D1C}" destId="{CFC1FEC6-4EBE-46E9-9AA8-B372805174B9}" srcOrd="1" destOrd="0" presId="urn:microsoft.com/office/officeart/2008/layout/HorizontalMultiLevelHierarchy"/>
    <dgm:cxn modelId="{8516290D-3D88-418A-B96D-2FD91960F869}" type="presParOf" srcId="{D50BF847-955B-4FD9-8F39-906570FAABD6}" destId="{A8E511E4-3299-4560-94AD-3035B7D0828C}" srcOrd="2" destOrd="0" presId="urn:microsoft.com/office/officeart/2008/layout/HorizontalMultiLevelHierarchy"/>
    <dgm:cxn modelId="{A9918F0E-74CF-4B90-83C8-F30A857CA30E}" type="presParOf" srcId="{A8E511E4-3299-4560-94AD-3035B7D0828C}" destId="{653EE8A1-A46D-4D9F-83C2-F5DFD52EC09B}" srcOrd="0" destOrd="0" presId="urn:microsoft.com/office/officeart/2008/layout/HorizontalMultiLevelHierarchy"/>
    <dgm:cxn modelId="{38E9E7E6-1CB6-4FF0-A99D-AFD9C0B55E6A}" type="presParOf" srcId="{D50BF847-955B-4FD9-8F39-906570FAABD6}" destId="{17D0E082-F957-4495-9A38-C7408A17E10D}" srcOrd="3" destOrd="0" presId="urn:microsoft.com/office/officeart/2008/layout/HorizontalMultiLevelHierarchy"/>
    <dgm:cxn modelId="{BC2CA238-AFB5-48D4-96D2-55803BA8CEDA}" type="presParOf" srcId="{17D0E082-F957-4495-9A38-C7408A17E10D}" destId="{57DAEE02-A85B-48F6-96B0-55B2A39B38AC}" srcOrd="0" destOrd="0" presId="urn:microsoft.com/office/officeart/2008/layout/HorizontalMultiLevelHierarchy"/>
    <dgm:cxn modelId="{5792B2E7-64D9-4170-A153-D5CD0C62F637}" type="presParOf" srcId="{17D0E082-F957-4495-9A38-C7408A17E10D}" destId="{90C182A1-615D-4D8A-AB30-D688BB84B32F}" srcOrd="1" destOrd="0" presId="urn:microsoft.com/office/officeart/2008/layout/HorizontalMultiLevelHierarchy"/>
    <dgm:cxn modelId="{32CE22CA-F036-438B-BAF1-4F34170247EA}" type="presParOf" srcId="{D50BF847-955B-4FD9-8F39-906570FAABD6}" destId="{215DFD71-8764-484D-B40C-A381190E6DC8}" srcOrd="4" destOrd="0" presId="urn:microsoft.com/office/officeart/2008/layout/HorizontalMultiLevelHierarchy"/>
    <dgm:cxn modelId="{315B62BD-1573-48AD-B2AA-1715CEC1BC6D}" type="presParOf" srcId="{215DFD71-8764-484D-B40C-A381190E6DC8}" destId="{41721B31-DC69-4D74-BF74-A2D36563918C}" srcOrd="0" destOrd="0" presId="urn:microsoft.com/office/officeart/2008/layout/HorizontalMultiLevelHierarchy"/>
    <dgm:cxn modelId="{4B7558B2-888B-4DDB-8318-2D52AD5D4551}" type="presParOf" srcId="{D50BF847-955B-4FD9-8F39-906570FAABD6}" destId="{10BA7F80-49FE-438B-B2B2-0157911C3743}" srcOrd="5" destOrd="0" presId="urn:microsoft.com/office/officeart/2008/layout/HorizontalMultiLevelHierarchy"/>
    <dgm:cxn modelId="{845D6F66-E8F8-4FB1-B8D8-22522DC3086E}" type="presParOf" srcId="{10BA7F80-49FE-438B-B2B2-0157911C3743}" destId="{188598F4-6726-4560-8283-6A7E717F5536}" srcOrd="0" destOrd="0" presId="urn:microsoft.com/office/officeart/2008/layout/HorizontalMultiLevelHierarchy"/>
    <dgm:cxn modelId="{78B4967E-4A46-4945-BEE5-BECFF6A339B5}" type="presParOf" srcId="{10BA7F80-49FE-438B-B2B2-0157911C3743}" destId="{5A5347D3-28BB-49E2-978B-D0C9076E744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FC4C2-E113-465A-AEA8-1140A4727E5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59A02E-5E48-4756-85BD-A07391231866}">
      <dgm:prSet phldrT="[文本]" custT="1"/>
      <dgm:spPr>
        <a:solidFill>
          <a:srgbClr val="0000FF">
            <a:alpha val="50000"/>
          </a:srgbClr>
        </a:solidFill>
      </dgm:spPr>
      <dgm:t>
        <a:bodyPr/>
        <a:lstStyle/>
        <a:p>
          <a:r>
            <a: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  </a:t>
          </a:r>
          <a:r>
            <a:rPr lang="zh-CN" altLang="en-US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县区</a:t>
          </a:r>
          <a:r>
            <a:rPr lang="zh-CN" altLang="en-US" sz="20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乡村建设</a:t>
          </a:r>
          <a:endParaRPr lang="zh-CN" altLang="en-US" sz="2000" b="1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1B2EA0B1-83A3-4D03-A3CB-D7ACD7D9763C}" type="parTrans" cxnId="{ED31612D-210D-46AF-BAA2-DAB33C6F539D}">
      <dgm:prSet/>
      <dgm:spPr/>
      <dgm:t>
        <a:bodyPr/>
        <a:lstStyle/>
        <a:p>
          <a:endParaRPr lang="zh-CN" altLang="en-US" sz="2000"/>
        </a:p>
      </dgm:t>
    </dgm:pt>
    <dgm:pt modelId="{5CE46594-F925-4EC4-BBF7-03E1172EE134}" type="sibTrans" cxnId="{ED31612D-210D-46AF-BAA2-DAB33C6F539D}">
      <dgm:prSet/>
      <dgm:spPr/>
      <dgm:t>
        <a:bodyPr/>
        <a:lstStyle/>
        <a:p>
          <a:endParaRPr lang="zh-CN" altLang="en-US" sz="2000"/>
        </a:p>
      </dgm:t>
    </dgm:pt>
    <dgm:pt modelId="{5CF4DFB0-557C-46A7-A460-C00F77815302}">
      <dgm:prSet phldrT="[文本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CN" altLang="en-US" sz="2000" dirty="0">
              <a:latin typeface="微软雅黑" pitchFamily="34" charset="-122"/>
              <a:ea typeface="微软雅黑" pitchFamily="34" charset="-122"/>
            </a:rPr>
            <a:t>城市总体规划</a:t>
          </a:r>
        </a:p>
      </dgm:t>
    </dgm:pt>
    <dgm:pt modelId="{D827CA45-B988-4BEE-B320-6CE2C8B90069}" type="parTrans" cxnId="{45788627-9CBC-4A55-A98B-45AC1C811F1D}">
      <dgm:prSet/>
      <dgm:spPr/>
      <dgm:t>
        <a:bodyPr/>
        <a:lstStyle/>
        <a:p>
          <a:endParaRPr lang="zh-CN" altLang="en-US" sz="2000"/>
        </a:p>
      </dgm:t>
    </dgm:pt>
    <dgm:pt modelId="{537BD60C-C4FA-4E56-BA70-0432B1E95F55}" type="sibTrans" cxnId="{45788627-9CBC-4A55-A98B-45AC1C811F1D}">
      <dgm:prSet/>
      <dgm:spPr/>
      <dgm:t>
        <a:bodyPr/>
        <a:lstStyle/>
        <a:p>
          <a:endParaRPr lang="zh-CN" altLang="en-US" sz="2000"/>
        </a:p>
      </dgm:t>
    </dgm:pt>
    <dgm:pt modelId="{220F5DDD-21CB-468B-A809-03B76A383F7D}">
      <dgm:prSet phldrT="[文本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CN" altLang="en-US" sz="2000" dirty="0">
              <a:latin typeface="微软雅黑" pitchFamily="34" charset="-122"/>
              <a:ea typeface="微软雅黑" pitchFamily="34" charset="-122"/>
            </a:rPr>
            <a:t>土地利用规划</a:t>
          </a:r>
        </a:p>
      </dgm:t>
    </dgm:pt>
    <dgm:pt modelId="{8E9EBECF-7D5C-4E5C-BF1F-9127A9FC5CFB}" type="parTrans" cxnId="{6344B387-378A-40D3-8C77-934122D6F9A8}">
      <dgm:prSet/>
      <dgm:spPr/>
      <dgm:t>
        <a:bodyPr/>
        <a:lstStyle/>
        <a:p>
          <a:endParaRPr lang="zh-CN" altLang="en-US" sz="2000"/>
        </a:p>
      </dgm:t>
    </dgm:pt>
    <dgm:pt modelId="{6AFC4CDB-6DF4-4F2F-B5AA-2BB2CBAE08AA}" type="sibTrans" cxnId="{6344B387-378A-40D3-8C77-934122D6F9A8}">
      <dgm:prSet/>
      <dgm:spPr/>
      <dgm:t>
        <a:bodyPr/>
        <a:lstStyle/>
        <a:p>
          <a:endParaRPr lang="zh-CN" altLang="en-US" sz="2000"/>
        </a:p>
      </dgm:t>
    </dgm:pt>
    <dgm:pt modelId="{95D17104-CD52-49A7-9004-83B5825ED51D}">
      <dgm:prSet phldrT="[文本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CN" altLang="en-US" sz="2000" dirty="0">
              <a:latin typeface="微软雅黑" pitchFamily="34" charset="-122"/>
              <a:ea typeface="微软雅黑" pitchFamily="34" charset="-122"/>
            </a:rPr>
            <a:t>所有专项规划</a:t>
          </a:r>
        </a:p>
      </dgm:t>
    </dgm:pt>
    <dgm:pt modelId="{696542CB-16DD-4E57-9000-573107A57148}" type="parTrans" cxnId="{0F82C8AD-4CB1-466C-9D2C-D1C1A0230D3B}">
      <dgm:prSet/>
      <dgm:spPr/>
      <dgm:t>
        <a:bodyPr/>
        <a:lstStyle/>
        <a:p>
          <a:endParaRPr lang="zh-CN" altLang="en-US" sz="2000"/>
        </a:p>
      </dgm:t>
    </dgm:pt>
    <dgm:pt modelId="{BE3E8338-D5F1-4DCC-8134-6D7984F97DFB}" type="sibTrans" cxnId="{0F82C8AD-4CB1-466C-9D2C-D1C1A0230D3B}">
      <dgm:prSet/>
      <dgm:spPr/>
      <dgm:t>
        <a:bodyPr/>
        <a:lstStyle/>
        <a:p>
          <a:endParaRPr lang="zh-CN" altLang="en-US" sz="2000"/>
        </a:p>
      </dgm:t>
    </dgm:pt>
    <dgm:pt modelId="{39172503-577C-488D-AFDB-74BAF68554B2}">
      <dgm:prSet phldrT="[文本]" custScaleX="128399" custScaleY="128399"/>
      <dgm:spPr>
        <a:solidFill>
          <a:srgbClr val="00B0F0">
            <a:alpha val="50000"/>
          </a:srgbClr>
        </a:solidFill>
      </dgm:spPr>
      <dgm:t>
        <a:bodyPr/>
        <a:lstStyle/>
        <a:p>
          <a:endParaRPr lang="zh-CN" altLang="en-US"/>
        </a:p>
      </dgm:t>
    </dgm:pt>
    <dgm:pt modelId="{E830C1B2-BE55-489B-9AE3-3E2EB8B2C2C9}" type="parTrans" cxnId="{4F8BECF3-310C-4667-99FD-E7079442AFF0}">
      <dgm:prSet/>
      <dgm:spPr/>
      <dgm:t>
        <a:bodyPr/>
        <a:lstStyle/>
        <a:p>
          <a:endParaRPr lang="zh-CN" altLang="en-US"/>
        </a:p>
      </dgm:t>
    </dgm:pt>
    <dgm:pt modelId="{17B20367-40B6-4E2D-80FF-4C7433BC1053}" type="sibTrans" cxnId="{4F8BECF3-310C-4667-99FD-E7079442AFF0}">
      <dgm:prSet/>
      <dgm:spPr/>
      <dgm:t>
        <a:bodyPr/>
        <a:lstStyle/>
        <a:p>
          <a:endParaRPr lang="zh-CN" altLang="en-US"/>
        </a:p>
      </dgm:t>
    </dgm:pt>
    <dgm:pt modelId="{B7578DB0-4DDE-4CEB-9A4C-177A5A970786}" type="pres">
      <dgm:prSet presAssocID="{827FC4C2-E113-465A-AEA8-1140A4727E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DB9DF1C-840B-4D1E-9C88-EBE19646614D}" type="pres">
      <dgm:prSet presAssocID="{827FC4C2-E113-465A-AEA8-1140A4727E5D}" presName="radial" presStyleCnt="0">
        <dgm:presLayoutVars>
          <dgm:animLvl val="ctr"/>
        </dgm:presLayoutVars>
      </dgm:prSet>
      <dgm:spPr/>
    </dgm:pt>
    <dgm:pt modelId="{D3568659-1218-46D6-9603-ABA2D0EF80B9}" type="pres">
      <dgm:prSet presAssocID="{C059A02E-5E48-4756-85BD-A07391231866}" presName="centerShape" presStyleLbl="vennNode1" presStyleIdx="0" presStyleCnt="4"/>
      <dgm:spPr/>
      <dgm:t>
        <a:bodyPr/>
        <a:lstStyle/>
        <a:p>
          <a:endParaRPr lang="zh-CN" altLang="en-US"/>
        </a:p>
      </dgm:t>
    </dgm:pt>
    <dgm:pt modelId="{6D33D68A-2F5F-4550-B0E3-A328BB5DF5CF}" type="pres">
      <dgm:prSet presAssocID="{5CF4DFB0-557C-46A7-A460-C00F77815302}" presName="node" presStyleLbl="vennNode1" presStyleIdx="1" presStyleCnt="4" custScaleX="125774" custScaleY="125774" custRadScaleRad="1058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A3BACD-D91E-4699-B6D0-B3208395C245}" type="pres">
      <dgm:prSet presAssocID="{220F5DDD-21CB-468B-A809-03B76A383F7D}" presName="node" presStyleLbl="vennNode1" presStyleIdx="2" presStyleCnt="4" custScaleX="124957" custScaleY="1249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8562D8-B407-41E8-B028-21B43EE44B0D}" type="pres">
      <dgm:prSet presAssocID="{95D17104-CD52-49A7-9004-83B5825ED51D}" presName="node" presStyleLbl="vennNode1" presStyleIdx="3" presStyleCnt="4" custScaleX="128399" custScaleY="1283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67B8E93-180E-4551-A955-B27A9E714A1D}" type="presOf" srcId="{5CF4DFB0-557C-46A7-A460-C00F77815302}" destId="{6D33D68A-2F5F-4550-B0E3-A328BB5DF5CF}" srcOrd="0" destOrd="0" presId="urn:microsoft.com/office/officeart/2005/8/layout/radial3"/>
    <dgm:cxn modelId="{4F8BECF3-310C-4667-99FD-E7079442AFF0}" srcId="{827FC4C2-E113-465A-AEA8-1140A4727E5D}" destId="{39172503-577C-488D-AFDB-74BAF68554B2}" srcOrd="1" destOrd="0" parTransId="{E830C1B2-BE55-489B-9AE3-3E2EB8B2C2C9}" sibTransId="{17B20367-40B6-4E2D-80FF-4C7433BC1053}"/>
    <dgm:cxn modelId="{45788627-9CBC-4A55-A98B-45AC1C811F1D}" srcId="{C059A02E-5E48-4756-85BD-A07391231866}" destId="{5CF4DFB0-557C-46A7-A460-C00F77815302}" srcOrd="0" destOrd="0" parTransId="{D827CA45-B988-4BEE-B320-6CE2C8B90069}" sibTransId="{537BD60C-C4FA-4E56-BA70-0432B1E95F55}"/>
    <dgm:cxn modelId="{D4B700B7-A4F2-47F6-9E88-2731D3510B1B}" type="presOf" srcId="{95D17104-CD52-49A7-9004-83B5825ED51D}" destId="{9F8562D8-B407-41E8-B028-21B43EE44B0D}" srcOrd="0" destOrd="0" presId="urn:microsoft.com/office/officeart/2005/8/layout/radial3"/>
    <dgm:cxn modelId="{039A2CD0-504D-4404-A671-2C10D8EE5FCB}" type="presOf" srcId="{C059A02E-5E48-4756-85BD-A07391231866}" destId="{D3568659-1218-46D6-9603-ABA2D0EF80B9}" srcOrd="0" destOrd="0" presId="urn:microsoft.com/office/officeart/2005/8/layout/radial3"/>
    <dgm:cxn modelId="{ED31612D-210D-46AF-BAA2-DAB33C6F539D}" srcId="{827FC4C2-E113-465A-AEA8-1140A4727E5D}" destId="{C059A02E-5E48-4756-85BD-A07391231866}" srcOrd="0" destOrd="0" parTransId="{1B2EA0B1-83A3-4D03-A3CB-D7ACD7D9763C}" sibTransId="{5CE46594-F925-4EC4-BBF7-03E1172EE134}"/>
    <dgm:cxn modelId="{6344B387-378A-40D3-8C77-934122D6F9A8}" srcId="{C059A02E-5E48-4756-85BD-A07391231866}" destId="{220F5DDD-21CB-468B-A809-03B76A383F7D}" srcOrd="1" destOrd="0" parTransId="{8E9EBECF-7D5C-4E5C-BF1F-9127A9FC5CFB}" sibTransId="{6AFC4CDB-6DF4-4F2F-B5AA-2BB2CBAE08AA}"/>
    <dgm:cxn modelId="{C8DB0244-C854-4275-9850-4A35F3A0B9A8}" type="presOf" srcId="{220F5DDD-21CB-468B-A809-03B76A383F7D}" destId="{DDA3BACD-D91E-4699-B6D0-B3208395C245}" srcOrd="0" destOrd="0" presId="urn:microsoft.com/office/officeart/2005/8/layout/radial3"/>
    <dgm:cxn modelId="{A9273A30-2258-4CAB-8747-B4998DB7C5C7}" type="presOf" srcId="{827FC4C2-E113-465A-AEA8-1140A4727E5D}" destId="{B7578DB0-4DDE-4CEB-9A4C-177A5A970786}" srcOrd="0" destOrd="0" presId="urn:microsoft.com/office/officeart/2005/8/layout/radial3"/>
    <dgm:cxn modelId="{0F82C8AD-4CB1-466C-9D2C-D1C1A0230D3B}" srcId="{C059A02E-5E48-4756-85BD-A07391231866}" destId="{95D17104-CD52-49A7-9004-83B5825ED51D}" srcOrd="2" destOrd="0" parTransId="{696542CB-16DD-4E57-9000-573107A57148}" sibTransId="{BE3E8338-D5F1-4DCC-8134-6D7984F97DFB}"/>
    <dgm:cxn modelId="{B365B82E-0BC9-422C-A9F1-82CD4FF33D36}" type="presParOf" srcId="{B7578DB0-4DDE-4CEB-9A4C-177A5A970786}" destId="{7DB9DF1C-840B-4D1E-9C88-EBE19646614D}" srcOrd="0" destOrd="0" presId="urn:microsoft.com/office/officeart/2005/8/layout/radial3"/>
    <dgm:cxn modelId="{8C09A7A2-D0E1-4FD9-8CB9-37CC21E15C92}" type="presParOf" srcId="{7DB9DF1C-840B-4D1E-9C88-EBE19646614D}" destId="{D3568659-1218-46D6-9603-ABA2D0EF80B9}" srcOrd="0" destOrd="0" presId="urn:microsoft.com/office/officeart/2005/8/layout/radial3"/>
    <dgm:cxn modelId="{FF56F6EE-DAD4-4290-AE2E-1B2A55519591}" type="presParOf" srcId="{7DB9DF1C-840B-4D1E-9C88-EBE19646614D}" destId="{6D33D68A-2F5F-4550-B0E3-A328BB5DF5CF}" srcOrd="1" destOrd="0" presId="urn:microsoft.com/office/officeart/2005/8/layout/radial3"/>
    <dgm:cxn modelId="{D95EF74C-C011-472C-AD03-CD8A2482D0F1}" type="presParOf" srcId="{7DB9DF1C-840B-4D1E-9C88-EBE19646614D}" destId="{DDA3BACD-D91E-4699-B6D0-B3208395C245}" srcOrd="2" destOrd="0" presId="urn:microsoft.com/office/officeart/2005/8/layout/radial3"/>
    <dgm:cxn modelId="{436A8CBC-C357-4669-A46A-393AED04830B}" type="presParOf" srcId="{7DB9DF1C-840B-4D1E-9C88-EBE19646614D}" destId="{9F8562D8-B407-41E8-B028-21B43EE44B0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FC4C2-E113-465A-AEA8-1140A4727E5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059A02E-5E48-4756-85BD-A07391231866}">
      <dgm:prSet phldrT="[文本]" custT="1"/>
      <dgm:spPr>
        <a:solidFill>
          <a:srgbClr val="0000FF">
            <a:alpha val="50000"/>
          </a:srgbClr>
        </a:solidFill>
      </dgm:spPr>
      <dgm:t>
        <a:bodyPr/>
        <a:lstStyle/>
        <a:p>
          <a:r>
            <a: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   示范村（点）</a:t>
          </a:r>
        </a:p>
      </dgm:t>
    </dgm:pt>
    <dgm:pt modelId="{1B2EA0B1-83A3-4D03-A3CB-D7ACD7D9763C}" type="parTrans" cxnId="{ED31612D-210D-46AF-BAA2-DAB33C6F539D}">
      <dgm:prSet/>
      <dgm:spPr/>
      <dgm:t>
        <a:bodyPr/>
        <a:lstStyle/>
        <a:p>
          <a:endParaRPr lang="zh-CN" altLang="en-US" sz="2000"/>
        </a:p>
      </dgm:t>
    </dgm:pt>
    <dgm:pt modelId="{5CE46594-F925-4EC4-BBF7-03E1172EE134}" type="sibTrans" cxnId="{ED31612D-210D-46AF-BAA2-DAB33C6F539D}">
      <dgm:prSet/>
      <dgm:spPr/>
      <dgm:t>
        <a:bodyPr/>
        <a:lstStyle/>
        <a:p>
          <a:endParaRPr lang="zh-CN" altLang="en-US" sz="2000"/>
        </a:p>
      </dgm:t>
    </dgm:pt>
    <dgm:pt modelId="{5CF4DFB0-557C-46A7-A460-C00F77815302}">
      <dgm:prSet phldrT="[文本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村庄整体规划</a:t>
          </a:r>
        </a:p>
      </dgm:t>
    </dgm:pt>
    <dgm:pt modelId="{D827CA45-B988-4BEE-B320-6CE2C8B90069}" type="parTrans" cxnId="{45788627-9CBC-4A55-A98B-45AC1C811F1D}">
      <dgm:prSet/>
      <dgm:spPr/>
      <dgm:t>
        <a:bodyPr/>
        <a:lstStyle/>
        <a:p>
          <a:endParaRPr lang="zh-CN" altLang="en-US" sz="2000"/>
        </a:p>
      </dgm:t>
    </dgm:pt>
    <dgm:pt modelId="{537BD60C-C4FA-4E56-BA70-0432B1E95F55}" type="sibTrans" cxnId="{45788627-9CBC-4A55-A98B-45AC1C811F1D}">
      <dgm:prSet/>
      <dgm:spPr/>
      <dgm:t>
        <a:bodyPr/>
        <a:lstStyle/>
        <a:p>
          <a:endParaRPr lang="zh-CN" altLang="en-US" sz="2000"/>
        </a:p>
      </dgm:t>
    </dgm:pt>
    <dgm:pt modelId="{220F5DDD-21CB-468B-A809-03B76A383F7D}">
      <dgm:prSet phldrT="[文本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产业规划策划</a:t>
          </a:r>
        </a:p>
      </dgm:t>
    </dgm:pt>
    <dgm:pt modelId="{8E9EBECF-7D5C-4E5C-BF1F-9127A9FC5CFB}" type="parTrans" cxnId="{6344B387-378A-40D3-8C77-934122D6F9A8}">
      <dgm:prSet/>
      <dgm:spPr/>
      <dgm:t>
        <a:bodyPr/>
        <a:lstStyle/>
        <a:p>
          <a:endParaRPr lang="zh-CN" altLang="en-US" sz="2000"/>
        </a:p>
      </dgm:t>
    </dgm:pt>
    <dgm:pt modelId="{6AFC4CDB-6DF4-4F2F-B5AA-2BB2CBAE08AA}" type="sibTrans" cxnId="{6344B387-378A-40D3-8C77-934122D6F9A8}">
      <dgm:prSet/>
      <dgm:spPr/>
      <dgm:t>
        <a:bodyPr/>
        <a:lstStyle/>
        <a:p>
          <a:endParaRPr lang="zh-CN" altLang="en-US" sz="2000"/>
        </a:p>
      </dgm:t>
    </dgm:pt>
    <dgm:pt modelId="{95D17104-CD52-49A7-9004-83B5825ED51D}">
      <dgm:prSet phldrT="[文本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景观风貌</a:t>
          </a:r>
          <a:endParaRPr lang="en-US" altLang="zh-CN" sz="20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规划</a:t>
          </a:r>
        </a:p>
      </dgm:t>
    </dgm:pt>
    <dgm:pt modelId="{696542CB-16DD-4E57-9000-573107A57148}" type="parTrans" cxnId="{0F82C8AD-4CB1-466C-9D2C-D1C1A0230D3B}">
      <dgm:prSet/>
      <dgm:spPr/>
      <dgm:t>
        <a:bodyPr/>
        <a:lstStyle/>
        <a:p>
          <a:endParaRPr lang="zh-CN" altLang="en-US" sz="2000"/>
        </a:p>
      </dgm:t>
    </dgm:pt>
    <dgm:pt modelId="{BE3E8338-D5F1-4DCC-8134-6D7984F97DFB}" type="sibTrans" cxnId="{0F82C8AD-4CB1-466C-9D2C-D1C1A0230D3B}">
      <dgm:prSet/>
      <dgm:spPr/>
      <dgm:t>
        <a:bodyPr/>
        <a:lstStyle/>
        <a:p>
          <a:endParaRPr lang="zh-CN" altLang="en-US" sz="2000"/>
        </a:p>
      </dgm:t>
    </dgm:pt>
    <dgm:pt modelId="{39172503-577C-488D-AFDB-74BAF68554B2}">
      <dgm:prSet phldrT="[文本]" custScaleX="128399" custScaleY="128399"/>
      <dgm:spPr>
        <a:solidFill>
          <a:srgbClr val="00B0F0">
            <a:alpha val="50000"/>
          </a:srgbClr>
        </a:solidFill>
      </dgm:spPr>
      <dgm:t>
        <a:bodyPr/>
        <a:lstStyle/>
        <a:p>
          <a:endParaRPr lang="zh-CN" altLang="en-US"/>
        </a:p>
      </dgm:t>
    </dgm:pt>
    <dgm:pt modelId="{E830C1B2-BE55-489B-9AE3-3E2EB8B2C2C9}" type="parTrans" cxnId="{4F8BECF3-310C-4667-99FD-E7079442AFF0}">
      <dgm:prSet/>
      <dgm:spPr/>
      <dgm:t>
        <a:bodyPr/>
        <a:lstStyle/>
        <a:p>
          <a:endParaRPr lang="zh-CN" altLang="en-US"/>
        </a:p>
      </dgm:t>
    </dgm:pt>
    <dgm:pt modelId="{17B20367-40B6-4E2D-80FF-4C7433BC1053}" type="sibTrans" cxnId="{4F8BECF3-310C-4667-99FD-E7079442AFF0}">
      <dgm:prSet/>
      <dgm:spPr/>
      <dgm:t>
        <a:bodyPr/>
        <a:lstStyle/>
        <a:p>
          <a:endParaRPr lang="zh-CN" altLang="en-US"/>
        </a:p>
      </dgm:t>
    </dgm:pt>
    <dgm:pt modelId="{B7578DB0-4DDE-4CEB-9A4C-177A5A970786}" type="pres">
      <dgm:prSet presAssocID="{827FC4C2-E113-465A-AEA8-1140A4727E5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DB9DF1C-840B-4D1E-9C88-EBE19646614D}" type="pres">
      <dgm:prSet presAssocID="{827FC4C2-E113-465A-AEA8-1140A4727E5D}" presName="radial" presStyleCnt="0">
        <dgm:presLayoutVars>
          <dgm:animLvl val="ctr"/>
        </dgm:presLayoutVars>
      </dgm:prSet>
      <dgm:spPr/>
    </dgm:pt>
    <dgm:pt modelId="{D3568659-1218-46D6-9603-ABA2D0EF80B9}" type="pres">
      <dgm:prSet presAssocID="{C059A02E-5E48-4756-85BD-A07391231866}" presName="centerShape" presStyleLbl="vennNode1" presStyleIdx="0" presStyleCnt="4"/>
      <dgm:spPr/>
      <dgm:t>
        <a:bodyPr/>
        <a:lstStyle/>
        <a:p>
          <a:endParaRPr lang="zh-CN" altLang="en-US"/>
        </a:p>
      </dgm:t>
    </dgm:pt>
    <dgm:pt modelId="{6D33D68A-2F5F-4550-B0E3-A328BB5DF5CF}" type="pres">
      <dgm:prSet presAssocID="{5CF4DFB0-557C-46A7-A460-C00F77815302}" presName="node" presStyleLbl="vennNode1" presStyleIdx="1" presStyleCnt="4" custScaleX="125774" custScaleY="125774" custRadScaleRad="10580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A3BACD-D91E-4699-B6D0-B3208395C245}" type="pres">
      <dgm:prSet presAssocID="{220F5DDD-21CB-468B-A809-03B76A383F7D}" presName="node" presStyleLbl="vennNode1" presStyleIdx="2" presStyleCnt="4" custScaleX="124957" custScaleY="12495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8562D8-B407-41E8-B028-21B43EE44B0D}" type="pres">
      <dgm:prSet presAssocID="{95D17104-CD52-49A7-9004-83B5825ED51D}" presName="node" presStyleLbl="vennNode1" presStyleIdx="3" presStyleCnt="4" custScaleX="128399" custScaleY="1283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F8BECF3-310C-4667-99FD-E7079442AFF0}" srcId="{827FC4C2-E113-465A-AEA8-1140A4727E5D}" destId="{39172503-577C-488D-AFDB-74BAF68554B2}" srcOrd="1" destOrd="0" parTransId="{E830C1B2-BE55-489B-9AE3-3E2EB8B2C2C9}" sibTransId="{17B20367-40B6-4E2D-80FF-4C7433BC1053}"/>
    <dgm:cxn modelId="{52A8E474-775E-4E11-908B-9B63353D6616}" type="presOf" srcId="{827FC4C2-E113-465A-AEA8-1140A4727E5D}" destId="{B7578DB0-4DDE-4CEB-9A4C-177A5A970786}" srcOrd="0" destOrd="0" presId="urn:microsoft.com/office/officeart/2005/8/layout/radial3"/>
    <dgm:cxn modelId="{EC94D6C3-94CD-4A94-A568-124B8800DFEB}" type="presOf" srcId="{95D17104-CD52-49A7-9004-83B5825ED51D}" destId="{9F8562D8-B407-41E8-B028-21B43EE44B0D}" srcOrd="0" destOrd="0" presId="urn:microsoft.com/office/officeart/2005/8/layout/radial3"/>
    <dgm:cxn modelId="{7FDD4558-F9AD-4159-82D1-F4E8A56F8C3F}" type="presOf" srcId="{C059A02E-5E48-4756-85BD-A07391231866}" destId="{D3568659-1218-46D6-9603-ABA2D0EF80B9}" srcOrd="0" destOrd="0" presId="urn:microsoft.com/office/officeart/2005/8/layout/radial3"/>
    <dgm:cxn modelId="{45788627-9CBC-4A55-A98B-45AC1C811F1D}" srcId="{C059A02E-5E48-4756-85BD-A07391231866}" destId="{5CF4DFB0-557C-46A7-A460-C00F77815302}" srcOrd="0" destOrd="0" parTransId="{D827CA45-B988-4BEE-B320-6CE2C8B90069}" sibTransId="{537BD60C-C4FA-4E56-BA70-0432B1E95F55}"/>
    <dgm:cxn modelId="{24212FB4-4860-46AC-B824-50361D805CD0}" type="presOf" srcId="{220F5DDD-21CB-468B-A809-03B76A383F7D}" destId="{DDA3BACD-D91E-4699-B6D0-B3208395C245}" srcOrd="0" destOrd="0" presId="urn:microsoft.com/office/officeart/2005/8/layout/radial3"/>
    <dgm:cxn modelId="{457D3BD4-4848-44D6-AAD4-4FCF3943062D}" type="presOf" srcId="{5CF4DFB0-557C-46A7-A460-C00F77815302}" destId="{6D33D68A-2F5F-4550-B0E3-A328BB5DF5CF}" srcOrd="0" destOrd="0" presId="urn:microsoft.com/office/officeart/2005/8/layout/radial3"/>
    <dgm:cxn modelId="{ED31612D-210D-46AF-BAA2-DAB33C6F539D}" srcId="{827FC4C2-E113-465A-AEA8-1140A4727E5D}" destId="{C059A02E-5E48-4756-85BD-A07391231866}" srcOrd="0" destOrd="0" parTransId="{1B2EA0B1-83A3-4D03-A3CB-D7ACD7D9763C}" sibTransId="{5CE46594-F925-4EC4-BBF7-03E1172EE134}"/>
    <dgm:cxn modelId="{6344B387-378A-40D3-8C77-934122D6F9A8}" srcId="{C059A02E-5E48-4756-85BD-A07391231866}" destId="{220F5DDD-21CB-468B-A809-03B76A383F7D}" srcOrd="1" destOrd="0" parTransId="{8E9EBECF-7D5C-4E5C-BF1F-9127A9FC5CFB}" sibTransId="{6AFC4CDB-6DF4-4F2F-B5AA-2BB2CBAE08AA}"/>
    <dgm:cxn modelId="{0F82C8AD-4CB1-466C-9D2C-D1C1A0230D3B}" srcId="{C059A02E-5E48-4756-85BD-A07391231866}" destId="{95D17104-CD52-49A7-9004-83B5825ED51D}" srcOrd="2" destOrd="0" parTransId="{696542CB-16DD-4E57-9000-573107A57148}" sibTransId="{BE3E8338-D5F1-4DCC-8134-6D7984F97DFB}"/>
    <dgm:cxn modelId="{366AF4E6-B1BB-4037-938D-E094976A6567}" type="presParOf" srcId="{B7578DB0-4DDE-4CEB-9A4C-177A5A970786}" destId="{7DB9DF1C-840B-4D1E-9C88-EBE19646614D}" srcOrd="0" destOrd="0" presId="urn:microsoft.com/office/officeart/2005/8/layout/radial3"/>
    <dgm:cxn modelId="{62A64032-91C1-4917-8037-B5BB1530AE6A}" type="presParOf" srcId="{7DB9DF1C-840B-4D1E-9C88-EBE19646614D}" destId="{D3568659-1218-46D6-9603-ABA2D0EF80B9}" srcOrd="0" destOrd="0" presId="urn:microsoft.com/office/officeart/2005/8/layout/radial3"/>
    <dgm:cxn modelId="{81C65C10-130B-42D5-83DD-4AA691B0020E}" type="presParOf" srcId="{7DB9DF1C-840B-4D1E-9C88-EBE19646614D}" destId="{6D33D68A-2F5F-4550-B0E3-A328BB5DF5CF}" srcOrd="1" destOrd="0" presId="urn:microsoft.com/office/officeart/2005/8/layout/radial3"/>
    <dgm:cxn modelId="{F39D0C98-D0BC-4CCD-A431-578694D26C38}" type="presParOf" srcId="{7DB9DF1C-840B-4D1E-9C88-EBE19646614D}" destId="{DDA3BACD-D91E-4699-B6D0-B3208395C245}" srcOrd="2" destOrd="0" presId="urn:microsoft.com/office/officeart/2005/8/layout/radial3"/>
    <dgm:cxn modelId="{07C3CBE3-0822-4320-A3BE-F0D2C4A7E1E9}" type="presParOf" srcId="{7DB9DF1C-840B-4D1E-9C88-EBE19646614D}" destId="{9F8562D8-B407-41E8-B028-21B43EE44B0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75340-718A-4C3A-B298-12D29139694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53A1F0D-42A0-4B07-9362-B9574CB1EB5D}">
      <dgm:prSet phldrT="[文本]"/>
      <dgm:spPr/>
      <dgm:t>
        <a:bodyPr/>
        <a:lstStyle/>
        <a:p>
          <a:r>
            <a:rPr lang="zh-CN" altLang="en-US" dirty="0"/>
            <a:t>问题导向</a:t>
          </a:r>
        </a:p>
      </dgm:t>
    </dgm:pt>
    <dgm:pt modelId="{8103F36A-9674-4E9C-91B5-CAD06B9D796B}" type="parTrans" cxnId="{B92F5D99-69A1-4419-97CE-135C61A63B97}">
      <dgm:prSet/>
      <dgm:spPr/>
      <dgm:t>
        <a:bodyPr/>
        <a:lstStyle/>
        <a:p>
          <a:endParaRPr lang="zh-CN" altLang="en-US"/>
        </a:p>
      </dgm:t>
    </dgm:pt>
    <dgm:pt modelId="{43D6832B-5304-4CAD-A9A8-01C60A108D83}" type="sibTrans" cxnId="{B92F5D99-69A1-4419-97CE-135C61A63B97}">
      <dgm:prSet/>
      <dgm:spPr/>
      <dgm:t>
        <a:bodyPr/>
        <a:lstStyle/>
        <a:p>
          <a:endParaRPr lang="zh-CN" altLang="en-US"/>
        </a:p>
      </dgm:t>
    </dgm:pt>
    <dgm:pt modelId="{4F3526BF-9415-41BB-A165-C493830C6AD9}">
      <dgm:prSet phldrT="[文本]"/>
      <dgm:spPr/>
      <dgm:t>
        <a:bodyPr/>
        <a:lstStyle/>
        <a:p>
          <a:r>
            <a:rPr lang="zh-CN" altLang="en-US" dirty="0"/>
            <a:t>目标导向</a:t>
          </a:r>
        </a:p>
      </dgm:t>
    </dgm:pt>
    <dgm:pt modelId="{E4951A85-9616-493E-8837-42EA6D9083E1}" type="parTrans" cxnId="{23C1A097-10C8-45BD-8448-C0771225AB04}">
      <dgm:prSet/>
      <dgm:spPr/>
      <dgm:t>
        <a:bodyPr/>
        <a:lstStyle/>
        <a:p>
          <a:endParaRPr lang="zh-CN" altLang="en-US"/>
        </a:p>
      </dgm:t>
    </dgm:pt>
    <dgm:pt modelId="{DEF9C771-53A7-4141-BEB2-98C183BD9109}" type="sibTrans" cxnId="{23C1A097-10C8-45BD-8448-C0771225AB04}">
      <dgm:prSet/>
      <dgm:spPr/>
      <dgm:t>
        <a:bodyPr/>
        <a:lstStyle/>
        <a:p>
          <a:endParaRPr lang="zh-CN" altLang="en-US"/>
        </a:p>
      </dgm:t>
    </dgm:pt>
    <dgm:pt modelId="{E6DF1B2F-73E8-44AC-A00A-EECA1CD7C1EB}">
      <dgm:prSet phldrT="[文本]"/>
      <dgm:spPr/>
      <dgm:t>
        <a:bodyPr/>
        <a:lstStyle/>
        <a:p>
          <a:r>
            <a:rPr lang="zh-CN" altLang="en-US" dirty="0" smtClean="0"/>
            <a:t>项目推进</a:t>
          </a:r>
          <a:endParaRPr lang="zh-CN" altLang="en-US" dirty="0"/>
        </a:p>
      </dgm:t>
    </dgm:pt>
    <dgm:pt modelId="{E5960904-26FC-48B7-819C-CF4B33ABD05C}" type="parTrans" cxnId="{24ECCECD-3E43-441B-8714-1E02654D1BD1}">
      <dgm:prSet/>
      <dgm:spPr/>
      <dgm:t>
        <a:bodyPr/>
        <a:lstStyle/>
        <a:p>
          <a:endParaRPr lang="zh-CN" altLang="en-US"/>
        </a:p>
      </dgm:t>
    </dgm:pt>
    <dgm:pt modelId="{DE71FA8B-4D43-4DED-8354-D0A3E5AF9D1F}" type="sibTrans" cxnId="{24ECCECD-3E43-441B-8714-1E02654D1BD1}">
      <dgm:prSet/>
      <dgm:spPr/>
      <dgm:t>
        <a:bodyPr/>
        <a:lstStyle/>
        <a:p>
          <a:endParaRPr lang="zh-CN" altLang="en-US"/>
        </a:p>
      </dgm:t>
    </dgm:pt>
    <dgm:pt modelId="{5FB0029C-19B5-47A0-B074-B2678C450EC3}" type="pres">
      <dgm:prSet presAssocID="{CB575340-718A-4C3A-B298-12D29139694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5BFE6F0-4DE6-49B9-81EF-3E0915FF7395}" type="pres">
      <dgm:prSet presAssocID="{CB575340-718A-4C3A-B298-12D291396948}" presName="cycle" presStyleCnt="0"/>
      <dgm:spPr/>
    </dgm:pt>
    <dgm:pt modelId="{7A18E72E-D28F-48CA-BB06-E67F5AA5A5DC}" type="pres">
      <dgm:prSet presAssocID="{CB575340-718A-4C3A-B298-12D291396948}" presName="centerShape" presStyleCnt="0"/>
      <dgm:spPr/>
    </dgm:pt>
    <dgm:pt modelId="{39A7BDC6-3FF9-4BBD-8B57-84DBD860DE10}" type="pres">
      <dgm:prSet presAssocID="{CB575340-718A-4C3A-B298-12D291396948}" presName="connSite" presStyleLbl="node1" presStyleIdx="0" presStyleCnt="4"/>
      <dgm:spPr/>
    </dgm:pt>
    <dgm:pt modelId="{4C6A2A4C-FB62-4646-A073-1A58D37F6371}" type="pres">
      <dgm:prSet presAssocID="{CB575340-718A-4C3A-B298-12D291396948}" presName="visible" presStyleLbl="node1" presStyleIdx="0" presStyleCnt="4"/>
      <dgm:spPr>
        <a:solidFill>
          <a:srgbClr val="0066FF"/>
        </a:solidFill>
      </dgm:spPr>
    </dgm:pt>
    <dgm:pt modelId="{116BF085-AFF1-4D90-B071-D51673276420}" type="pres">
      <dgm:prSet presAssocID="{8103F36A-9674-4E9C-91B5-CAD06B9D796B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D0C2539F-4397-4D89-8D84-A3C83A6AB992}" type="pres">
      <dgm:prSet presAssocID="{253A1F0D-42A0-4B07-9362-B9574CB1EB5D}" presName="node" presStyleCnt="0"/>
      <dgm:spPr/>
    </dgm:pt>
    <dgm:pt modelId="{AEB9ADBB-5465-487C-9656-C317604A8F02}" type="pres">
      <dgm:prSet presAssocID="{253A1F0D-42A0-4B07-9362-B9574CB1EB5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365B89-5E1D-4BBA-A475-C68DD7289727}" type="pres">
      <dgm:prSet presAssocID="{253A1F0D-42A0-4B07-9362-B9574CB1EB5D}" presName="childNode" presStyleLbl="revTx" presStyleIdx="0" presStyleCnt="0">
        <dgm:presLayoutVars>
          <dgm:bulletEnabled val="1"/>
        </dgm:presLayoutVars>
      </dgm:prSet>
      <dgm:spPr/>
    </dgm:pt>
    <dgm:pt modelId="{C3F4A130-23AD-4C3F-8B1E-96FED51C12A5}" type="pres">
      <dgm:prSet presAssocID="{E4951A85-9616-493E-8837-42EA6D9083E1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76242018-94A4-43F1-B6BD-B472475AD957}" type="pres">
      <dgm:prSet presAssocID="{4F3526BF-9415-41BB-A165-C493830C6AD9}" presName="node" presStyleCnt="0"/>
      <dgm:spPr/>
    </dgm:pt>
    <dgm:pt modelId="{7CAB0C87-6726-4463-A81D-C06A84CA2C95}" type="pres">
      <dgm:prSet presAssocID="{4F3526BF-9415-41BB-A165-C493830C6AD9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5899EA-8AEA-409C-A612-4953463DC5DF}" type="pres">
      <dgm:prSet presAssocID="{4F3526BF-9415-41BB-A165-C493830C6AD9}" presName="childNode" presStyleLbl="revTx" presStyleIdx="0" presStyleCnt="0">
        <dgm:presLayoutVars>
          <dgm:bulletEnabled val="1"/>
        </dgm:presLayoutVars>
      </dgm:prSet>
      <dgm:spPr/>
    </dgm:pt>
    <dgm:pt modelId="{F649C5DE-12F4-4C77-B7EF-C8CFEAB8A4BF}" type="pres">
      <dgm:prSet presAssocID="{E5960904-26FC-48B7-819C-CF4B33ABD05C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2D959C15-137B-4362-B15E-D7E45BF96F57}" type="pres">
      <dgm:prSet presAssocID="{E6DF1B2F-73E8-44AC-A00A-EECA1CD7C1EB}" presName="node" presStyleCnt="0"/>
      <dgm:spPr/>
    </dgm:pt>
    <dgm:pt modelId="{8461BFF0-821D-4C10-8749-8A3FD76EEB17}" type="pres">
      <dgm:prSet presAssocID="{E6DF1B2F-73E8-44AC-A00A-EECA1CD7C1E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6DDE1F-A81D-4C92-9D77-D43F1A5B8991}" type="pres">
      <dgm:prSet presAssocID="{E6DF1B2F-73E8-44AC-A00A-EECA1CD7C1E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52A242D-0E7C-45A1-8EAC-6B71D932D31E}" type="presOf" srcId="{CB575340-718A-4C3A-B298-12D291396948}" destId="{5FB0029C-19B5-47A0-B074-B2678C450EC3}" srcOrd="0" destOrd="0" presId="urn:microsoft.com/office/officeart/2005/8/layout/radial2"/>
    <dgm:cxn modelId="{3A47170A-15CB-4FC9-B3CE-1413B0CEA570}" type="presOf" srcId="{E6DF1B2F-73E8-44AC-A00A-EECA1CD7C1EB}" destId="{8461BFF0-821D-4C10-8749-8A3FD76EEB17}" srcOrd="0" destOrd="0" presId="urn:microsoft.com/office/officeart/2005/8/layout/radial2"/>
    <dgm:cxn modelId="{23C1A097-10C8-45BD-8448-C0771225AB04}" srcId="{CB575340-718A-4C3A-B298-12D291396948}" destId="{4F3526BF-9415-41BB-A165-C493830C6AD9}" srcOrd="1" destOrd="0" parTransId="{E4951A85-9616-493E-8837-42EA6D9083E1}" sibTransId="{DEF9C771-53A7-4141-BEB2-98C183BD9109}"/>
    <dgm:cxn modelId="{B92F5D99-69A1-4419-97CE-135C61A63B97}" srcId="{CB575340-718A-4C3A-B298-12D291396948}" destId="{253A1F0D-42A0-4B07-9362-B9574CB1EB5D}" srcOrd="0" destOrd="0" parTransId="{8103F36A-9674-4E9C-91B5-CAD06B9D796B}" sibTransId="{43D6832B-5304-4CAD-A9A8-01C60A108D83}"/>
    <dgm:cxn modelId="{5376259D-05BC-42F4-9AE9-67DD57D82087}" type="presOf" srcId="{8103F36A-9674-4E9C-91B5-CAD06B9D796B}" destId="{116BF085-AFF1-4D90-B071-D51673276420}" srcOrd="0" destOrd="0" presId="urn:microsoft.com/office/officeart/2005/8/layout/radial2"/>
    <dgm:cxn modelId="{24ECCECD-3E43-441B-8714-1E02654D1BD1}" srcId="{CB575340-718A-4C3A-B298-12D291396948}" destId="{E6DF1B2F-73E8-44AC-A00A-EECA1CD7C1EB}" srcOrd="2" destOrd="0" parTransId="{E5960904-26FC-48B7-819C-CF4B33ABD05C}" sibTransId="{DE71FA8B-4D43-4DED-8354-D0A3E5AF9D1F}"/>
    <dgm:cxn modelId="{8F173ECE-8F71-4611-AE8A-1547C92B19B4}" type="presOf" srcId="{253A1F0D-42A0-4B07-9362-B9574CB1EB5D}" destId="{AEB9ADBB-5465-487C-9656-C317604A8F02}" srcOrd="0" destOrd="0" presId="urn:microsoft.com/office/officeart/2005/8/layout/radial2"/>
    <dgm:cxn modelId="{10F61F3D-1E3C-4294-B385-1949A06B3519}" type="presOf" srcId="{4F3526BF-9415-41BB-A165-C493830C6AD9}" destId="{7CAB0C87-6726-4463-A81D-C06A84CA2C95}" srcOrd="0" destOrd="0" presId="urn:microsoft.com/office/officeart/2005/8/layout/radial2"/>
    <dgm:cxn modelId="{53183FBB-D16F-4CB2-9F45-4E59849B8878}" type="presOf" srcId="{E4951A85-9616-493E-8837-42EA6D9083E1}" destId="{C3F4A130-23AD-4C3F-8B1E-96FED51C12A5}" srcOrd="0" destOrd="0" presId="urn:microsoft.com/office/officeart/2005/8/layout/radial2"/>
    <dgm:cxn modelId="{B18F31AD-2EDE-4643-A7C1-2ED0B28563C9}" type="presOf" srcId="{E5960904-26FC-48B7-819C-CF4B33ABD05C}" destId="{F649C5DE-12F4-4C77-B7EF-C8CFEAB8A4BF}" srcOrd="0" destOrd="0" presId="urn:microsoft.com/office/officeart/2005/8/layout/radial2"/>
    <dgm:cxn modelId="{91F178A1-213F-489D-A13F-CE48C4488473}" type="presParOf" srcId="{5FB0029C-19B5-47A0-B074-B2678C450EC3}" destId="{85BFE6F0-4DE6-49B9-81EF-3E0915FF7395}" srcOrd="0" destOrd="0" presId="urn:microsoft.com/office/officeart/2005/8/layout/radial2"/>
    <dgm:cxn modelId="{621E6B63-1B6F-4A67-B85F-FC4D30D34C05}" type="presParOf" srcId="{85BFE6F0-4DE6-49B9-81EF-3E0915FF7395}" destId="{7A18E72E-D28F-48CA-BB06-E67F5AA5A5DC}" srcOrd="0" destOrd="0" presId="urn:microsoft.com/office/officeart/2005/8/layout/radial2"/>
    <dgm:cxn modelId="{5CD608DA-5E3B-4C30-B042-12D43CE50971}" type="presParOf" srcId="{7A18E72E-D28F-48CA-BB06-E67F5AA5A5DC}" destId="{39A7BDC6-3FF9-4BBD-8B57-84DBD860DE10}" srcOrd="0" destOrd="0" presId="urn:microsoft.com/office/officeart/2005/8/layout/radial2"/>
    <dgm:cxn modelId="{EA874022-8BA2-4D58-A79B-3BA0F8296526}" type="presParOf" srcId="{7A18E72E-D28F-48CA-BB06-E67F5AA5A5DC}" destId="{4C6A2A4C-FB62-4646-A073-1A58D37F6371}" srcOrd="1" destOrd="0" presId="urn:microsoft.com/office/officeart/2005/8/layout/radial2"/>
    <dgm:cxn modelId="{7A2AD0D0-4C5C-402A-9E42-B5071B389EE0}" type="presParOf" srcId="{85BFE6F0-4DE6-49B9-81EF-3E0915FF7395}" destId="{116BF085-AFF1-4D90-B071-D51673276420}" srcOrd="1" destOrd="0" presId="urn:microsoft.com/office/officeart/2005/8/layout/radial2"/>
    <dgm:cxn modelId="{77B987A7-D0A1-4532-852A-408471137074}" type="presParOf" srcId="{85BFE6F0-4DE6-49B9-81EF-3E0915FF7395}" destId="{D0C2539F-4397-4D89-8D84-A3C83A6AB992}" srcOrd="2" destOrd="0" presId="urn:microsoft.com/office/officeart/2005/8/layout/radial2"/>
    <dgm:cxn modelId="{E722320F-5096-4BBD-A88F-8D94A2526151}" type="presParOf" srcId="{D0C2539F-4397-4D89-8D84-A3C83A6AB992}" destId="{AEB9ADBB-5465-487C-9656-C317604A8F02}" srcOrd="0" destOrd="0" presId="urn:microsoft.com/office/officeart/2005/8/layout/radial2"/>
    <dgm:cxn modelId="{7FCF3C3A-D31C-4255-835E-25568BBF59D4}" type="presParOf" srcId="{D0C2539F-4397-4D89-8D84-A3C83A6AB992}" destId="{EF365B89-5E1D-4BBA-A475-C68DD7289727}" srcOrd="1" destOrd="0" presId="urn:microsoft.com/office/officeart/2005/8/layout/radial2"/>
    <dgm:cxn modelId="{C51E99D5-1A87-4543-A071-EA209242E6CB}" type="presParOf" srcId="{85BFE6F0-4DE6-49B9-81EF-3E0915FF7395}" destId="{C3F4A130-23AD-4C3F-8B1E-96FED51C12A5}" srcOrd="3" destOrd="0" presId="urn:microsoft.com/office/officeart/2005/8/layout/radial2"/>
    <dgm:cxn modelId="{A50BD532-5101-4353-975C-1C29A78C20ED}" type="presParOf" srcId="{85BFE6F0-4DE6-49B9-81EF-3E0915FF7395}" destId="{76242018-94A4-43F1-B6BD-B472475AD957}" srcOrd="4" destOrd="0" presId="urn:microsoft.com/office/officeart/2005/8/layout/radial2"/>
    <dgm:cxn modelId="{0593F036-258E-482A-81D3-B7410F216126}" type="presParOf" srcId="{76242018-94A4-43F1-B6BD-B472475AD957}" destId="{7CAB0C87-6726-4463-A81D-C06A84CA2C95}" srcOrd="0" destOrd="0" presId="urn:microsoft.com/office/officeart/2005/8/layout/radial2"/>
    <dgm:cxn modelId="{62C36A58-66DF-4B2B-AE51-E382233B2637}" type="presParOf" srcId="{76242018-94A4-43F1-B6BD-B472475AD957}" destId="{0C5899EA-8AEA-409C-A612-4953463DC5DF}" srcOrd="1" destOrd="0" presId="urn:microsoft.com/office/officeart/2005/8/layout/radial2"/>
    <dgm:cxn modelId="{1DA9CDDD-B105-4759-8688-1519536E1651}" type="presParOf" srcId="{85BFE6F0-4DE6-49B9-81EF-3E0915FF7395}" destId="{F649C5DE-12F4-4C77-B7EF-C8CFEAB8A4BF}" srcOrd="5" destOrd="0" presId="urn:microsoft.com/office/officeart/2005/8/layout/radial2"/>
    <dgm:cxn modelId="{5E136121-FB33-494D-A6BE-90ACCC2DEB69}" type="presParOf" srcId="{85BFE6F0-4DE6-49B9-81EF-3E0915FF7395}" destId="{2D959C15-137B-4362-B15E-D7E45BF96F57}" srcOrd="6" destOrd="0" presId="urn:microsoft.com/office/officeart/2005/8/layout/radial2"/>
    <dgm:cxn modelId="{25821898-EA88-4614-8319-357BAE580B7C}" type="presParOf" srcId="{2D959C15-137B-4362-B15E-D7E45BF96F57}" destId="{8461BFF0-821D-4C10-8749-8A3FD76EEB17}" srcOrd="0" destOrd="0" presId="urn:microsoft.com/office/officeart/2005/8/layout/radial2"/>
    <dgm:cxn modelId="{E3FC8CAF-C6E5-483B-AD22-2D65AA5BCBE6}" type="presParOf" srcId="{2D959C15-137B-4362-B15E-D7E45BF96F57}" destId="{FF6DDE1F-A81D-4C92-9D77-D43F1A5B899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DFD71-8764-484D-B40C-A381190E6DC8}">
      <dsp:nvSpPr>
        <dsp:cNvPr id="0" name=""/>
        <dsp:cNvSpPr/>
      </dsp:nvSpPr>
      <dsp:spPr>
        <a:xfrm>
          <a:off x="1395534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1621552" y="2487348"/>
        <a:ext cx="54502" cy="54502"/>
      </dsp:txXfrm>
    </dsp:sp>
    <dsp:sp modelId="{A8E511E4-3299-4560-94AD-3035B7D0828C}">
      <dsp:nvSpPr>
        <dsp:cNvPr id="0" name=""/>
        <dsp:cNvSpPr/>
      </dsp:nvSpPr>
      <dsp:spPr>
        <a:xfrm>
          <a:off x="1395534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1636139" y="2019336"/>
        <a:ext cx="25326" cy="25326"/>
      </dsp:txXfrm>
    </dsp:sp>
    <dsp:sp modelId="{EDC05B14-F548-4746-B7FF-45B24DA635B2}">
      <dsp:nvSpPr>
        <dsp:cNvPr id="0" name=""/>
        <dsp:cNvSpPr/>
      </dsp:nvSpPr>
      <dsp:spPr>
        <a:xfrm>
          <a:off x="1395534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85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1621552" y="1522148"/>
        <a:ext cx="54502" cy="54502"/>
      </dsp:txXfrm>
    </dsp:sp>
    <dsp:sp modelId="{D90D2368-7D99-48D8-BB83-7B754BD154EF}">
      <dsp:nvSpPr>
        <dsp:cNvPr id="0" name=""/>
        <dsp:cNvSpPr/>
      </dsp:nvSpPr>
      <dsp:spPr>
        <a:xfrm rot="16200000">
          <a:off x="129578" y="1645920"/>
          <a:ext cx="1759752" cy="772160"/>
        </a:xfrm>
        <a:prstGeom prst="rect">
          <a:avLst/>
        </a:prstGeom>
        <a:solidFill>
          <a:srgbClr val="0000FF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 dirty="0">
            <a:solidFill>
              <a:schemeClr val="bg1"/>
            </a:solidFill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129578" y="1645920"/>
        <a:ext cx="1759752" cy="772160"/>
      </dsp:txXfrm>
    </dsp:sp>
    <dsp:sp modelId="{F20FF66B-C34F-4535-8A6B-FD292DEEB9BA}">
      <dsp:nvSpPr>
        <dsp:cNvPr id="0" name=""/>
        <dsp:cNvSpPr/>
      </dsp:nvSpPr>
      <dsp:spPr>
        <a:xfrm>
          <a:off x="1902071" y="680719"/>
          <a:ext cx="3570553" cy="7721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华文行楷" panose="02010800040101010101" pitchFamily="2" charset="-122"/>
              <a:ea typeface="华文行楷" panose="02010800040101010101" pitchFamily="2" charset="-122"/>
            </a:rPr>
            <a:t>县市区全域</a:t>
          </a:r>
          <a:r>
            <a:rPr lang="zh-CN" altLang="en-US" sz="1800" kern="1200" dirty="0" smtClean="0">
              <a:latin typeface="华文行楷" panose="02010800040101010101" pitchFamily="2" charset="-122"/>
              <a:ea typeface="华文行楷" panose="02010800040101010101" pitchFamily="2" charset="-122"/>
            </a:rPr>
            <a:t>乡村建设战略规划</a:t>
          </a:r>
          <a:endParaRPr lang="zh-CN" altLang="en-US" sz="1800" kern="1200" dirty="0">
            <a:latin typeface="华文行楷" panose="02010800040101010101" pitchFamily="2" charset="-122"/>
            <a:ea typeface="华文行楷" panose="02010800040101010101" pitchFamily="2" charset="-122"/>
          </a:endParaRPr>
        </a:p>
      </dsp:txBody>
      <dsp:txXfrm>
        <a:off x="1902071" y="680719"/>
        <a:ext cx="3570553" cy="772160"/>
      </dsp:txXfrm>
    </dsp:sp>
    <dsp:sp modelId="{57DAEE02-A85B-48F6-96B0-55B2A39B38AC}">
      <dsp:nvSpPr>
        <dsp:cNvPr id="0" name=""/>
        <dsp:cNvSpPr/>
      </dsp:nvSpPr>
      <dsp:spPr>
        <a:xfrm>
          <a:off x="1902071" y="1645920"/>
          <a:ext cx="3570528" cy="7721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华文行楷" panose="02010800040101010101" pitchFamily="2" charset="-122"/>
              <a:ea typeface="华文行楷" panose="02010800040101010101" pitchFamily="2" charset="-122"/>
            </a:rPr>
            <a:t>精品线或重点区域（乡镇）规划</a:t>
          </a:r>
        </a:p>
      </dsp:txBody>
      <dsp:txXfrm>
        <a:off x="1902071" y="1645920"/>
        <a:ext cx="3570528" cy="772160"/>
      </dsp:txXfrm>
    </dsp:sp>
    <dsp:sp modelId="{188598F4-6726-4560-8283-6A7E717F5536}">
      <dsp:nvSpPr>
        <dsp:cNvPr id="0" name=""/>
        <dsp:cNvSpPr/>
      </dsp:nvSpPr>
      <dsp:spPr>
        <a:xfrm>
          <a:off x="1902071" y="2611119"/>
          <a:ext cx="3570553" cy="7721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华文行楷" panose="02010800040101010101" pitchFamily="2" charset="-122"/>
              <a:ea typeface="华文行楷" panose="02010800040101010101" pitchFamily="2" charset="-122"/>
            </a:rPr>
            <a:t>乡村振兴示范村（点）规划设计</a:t>
          </a:r>
        </a:p>
      </dsp:txBody>
      <dsp:txXfrm>
        <a:off x="1902071" y="2611119"/>
        <a:ext cx="3570553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8659-1218-46D6-9603-ABA2D0EF80B9}">
      <dsp:nvSpPr>
        <dsp:cNvPr id="0" name=""/>
        <dsp:cNvSpPr/>
      </dsp:nvSpPr>
      <dsp:spPr>
        <a:xfrm>
          <a:off x="2207339" y="1158639"/>
          <a:ext cx="2447705" cy="2447705"/>
        </a:xfrm>
        <a:prstGeom prst="ellipse">
          <a:avLst/>
        </a:prstGeom>
        <a:solidFill>
          <a:srgbClr val="0000FF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  </a:t>
          </a:r>
          <a:r>
            <a:rPr lang="zh-CN" altLang="en-US" sz="2000" b="1" kern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县区</a:t>
          </a:r>
          <a:r>
            <a:rPr lang="zh-CN" altLang="en-US" sz="2000" b="1" kern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乡村建设</a:t>
          </a:r>
          <a:endParaRPr lang="zh-CN" altLang="en-US" sz="2000" b="1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565797" y="1517097"/>
        <a:ext cx="1730789" cy="1730789"/>
      </dsp:txXfrm>
    </dsp:sp>
    <dsp:sp modelId="{6D33D68A-2F5F-4550-B0E3-A328BB5DF5CF}">
      <dsp:nvSpPr>
        <dsp:cNvPr id="0" name=""/>
        <dsp:cNvSpPr/>
      </dsp:nvSpPr>
      <dsp:spPr>
        <a:xfrm>
          <a:off x="2661548" y="0"/>
          <a:ext cx="1539288" cy="1539288"/>
        </a:xfrm>
        <a:prstGeom prst="ellipse">
          <a:avLst/>
        </a:prstGeom>
        <a:solidFill>
          <a:srgbClr val="00B0F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微软雅黑" pitchFamily="34" charset="-122"/>
              <a:ea typeface="微软雅黑" pitchFamily="34" charset="-122"/>
            </a:rPr>
            <a:t>城市总体规划</a:t>
          </a:r>
        </a:p>
      </dsp:txBody>
      <dsp:txXfrm>
        <a:off x="2886972" y="225424"/>
        <a:ext cx="1088440" cy="1088440"/>
      </dsp:txXfrm>
    </dsp:sp>
    <dsp:sp modelId="{DDA3BACD-D91E-4699-B6D0-B3208395C245}">
      <dsp:nvSpPr>
        <dsp:cNvPr id="0" name=""/>
        <dsp:cNvSpPr/>
      </dsp:nvSpPr>
      <dsp:spPr>
        <a:xfrm>
          <a:off x="4045659" y="2414078"/>
          <a:ext cx="1529289" cy="1529289"/>
        </a:xfrm>
        <a:prstGeom prst="ellipse">
          <a:avLst/>
        </a:prstGeom>
        <a:solidFill>
          <a:srgbClr val="00B0F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微软雅黑" pitchFamily="34" charset="-122"/>
              <a:ea typeface="微软雅黑" pitchFamily="34" charset="-122"/>
            </a:rPr>
            <a:t>土地利用规划</a:t>
          </a:r>
        </a:p>
      </dsp:txBody>
      <dsp:txXfrm>
        <a:off x="4269618" y="2638037"/>
        <a:ext cx="1081371" cy="1081371"/>
      </dsp:txXfrm>
    </dsp:sp>
    <dsp:sp modelId="{9F8562D8-B407-41E8-B028-21B43EE44B0D}">
      <dsp:nvSpPr>
        <dsp:cNvPr id="0" name=""/>
        <dsp:cNvSpPr/>
      </dsp:nvSpPr>
      <dsp:spPr>
        <a:xfrm>
          <a:off x="1266373" y="2393016"/>
          <a:ext cx="1571414" cy="1571414"/>
        </a:xfrm>
        <a:prstGeom prst="ellipse">
          <a:avLst/>
        </a:prstGeom>
        <a:solidFill>
          <a:srgbClr val="00B0F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微软雅黑" pitchFamily="34" charset="-122"/>
              <a:ea typeface="微软雅黑" pitchFamily="34" charset="-122"/>
            </a:rPr>
            <a:t>所有专项规划</a:t>
          </a:r>
        </a:p>
      </dsp:txBody>
      <dsp:txXfrm>
        <a:off x="1496501" y="2623144"/>
        <a:ext cx="1111158" cy="11111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8659-1218-46D6-9603-ABA2D0EF80B9}">
      <dsp:nvSpPr>
        <dsp:cNvPr id="0" name=""/>
        <dsp:cNvSpPr/>
      </dsp:nvSpPr>
      <dsp:spPr>
        <a:xfrm>
          <a:off x="2207339" y="1158639"/>
          <a:ext cx="2447705" cy="2447705"/>
        </a:xfrm>
        <a:prstGeom prst="ellipse">
          <a:avLst/>
        </a:prstGeom>
        <a:solidFill>
          <a:srgbClr val="0000FF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   示范村（点）</a:t>
          </a:r>
        </a:p>
      </dsp:txBody>
      <dsp:txXfrm>
        <a:off x="2565797" y="1517097"/>
        <a:ext cx="1730789" cy="1730789"/>
      </dsp:txXfrm>
    </dsp:sp>
    <dsp:sp modelId="{6D33D68A-2F5F-4550-B0E3-A328BB5DF5CF}">
      <dsp:nvSpPr>
        <dsp:cNvPr id="0" name=""/>
        <dsp:cNvSpPr/>
      </dsp:nvSpPr>
      <dsp:spPr>
        <a:xfrm>
          <a:off x="2661548" y="0"/>
          <a:ext cx="1539288" cy="1539288"/>
        </a:xfrm>
        <a:prstGeom prst="ellipse">
          <a:avLst/>
        </a:prstGeom>
        <a:solidFill>
          <a:srgbClr val="00B0F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村庄整体规划</a:t>
          </a:r>
        </a:p>
      </dsp:txBody>
      <dsp:txXfrm>
        <a:off x="2886972" y="225424"/>
        <a:ext cx="1088440" cy="1088440"/>
      </dsp:txXfrm>
    </dsp:sp>
    <dsp:sp modelId="{DDA3BACD-D91E-4699-B6D0-B3208395C245}">
      <dsp:nvSpPr>
        <dsp:cNvPr id="0" name=""/>
        <dsp:cNvSpPr/>
      </dsp:nvSpPr>
      <dsp:spPr>
        <a:xfrm>
          <a:off x="4045659" y="2414078"/>
          <a:ext cx="1529289" cy="1529289"/>
        </a:xfrm>
        <a:prstGeom prst="ellipse">
          <a:avLst/>
        </a:prstGeom>
        <a:solidFill>
          <a:srgbClr val="00B0F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产业规划策划</a:t>
          </a:r>
        </a:p>
      </dsp:txBody>
      <dsp:txXfrm>
        <a:off x="4269618" y="2638037"/>
        <a:ext cx="1081371" cy="1081371"/>
      </dsp:txXfrm>
    </dsp:sp>
    <dsp:sp modelId="{9F8562D8-B407-41E8-B028-21B43EE44B0D}">
      <dsp:nvSpPr>
        <dsp:cNvPr id="0" name=""/>
        <dsp:cNvSpPr/>
      </dsp:nvSpPr>
      <dsp:spPr>
        <a:xfrm>
          <a:off x="1266373" y="2393016"/>
          <a:ext cx="1571414" cy="1571414"/>
        </a:xfrm>
        <a:prstGeom prst="ellipse">
          <a:avLst/>
        </a:prstGeom>
        <a:solidFill>
          <a:srgbClr val="00B0F0">
            <a:alpha val="50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景观风貌</a:t>
          </a:r>
          <a:endParaRPr lang="en-US" altLang="zh-CN" sz="2000" kern="1200" dirty="0">
            <a:solidFill>
              <a:srgbClr val="FF0000"/>
            </a:solidFill>
            <a:latin typeface="微软雅黑" pitchFamily="34" charset="-122"/>
            <a:ea typeface="微软雅黑" pitchFamily="34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rPr>
            <a:t>规划</a:t>
          </a:r>
        </a:p>
      </dsp:txBody>
      <dsp:txXfrm>
        <a:off x="1496501" y="2623144"/>
        <a:ext cx="1111158" cy="1111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9C5DE-12F4-4C77-B7EF-C8CFEAB8A4BF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4A130-23AD-4C3F-8B1E-96FED51C12A5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BF085-AFF1-4D90-B071-D51673276420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A2A4C-FB62-4646-A073-1A58D37F6371}">
      <dsp:nvSpPr>
        <dsp:cNvPr id="0" name=""/>
        <dsp:cNvSpPr/>
      </dsp:nvSpPr>
      <dsp:spPr>
        <a:xfrm>
          <a:off x="352171" y="1055687"/>
          <a:ext cx="1952625" cy="1952625"/>
        </a:xfrm>
        <a:prstGeom prst="ellipse">
          <a:avLst/>
        </a:prstGeom>
        <a:solidFill>
          <a:srgbClr val="0066FF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9ADBB-5465-487C-9656-C317604A8F02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solidFill>
          <a:schemeClr val="accent4">
            <a:hueOff val="-4334387"/>
            <a:satOff val="20563"/>
            <a:lumOff val="-444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问题导向</a:t>
          </a:r>
        </a:p>
      </dsp:txBody>
      <dsp:txXfrm>
        <a:off x="2481811" y="171637"/>
        <a:ext cx="828429" cy="828429"/>
      </dsp:txXfrm>
    </dsp:sp>
    <dsp:sp modelId="{7CAB0C87-6726-4463-A81D-C06A84CA2C95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solidFill>
          <a:schemeClr val="accent4">
            <a:hueOff val="-8668774"/>
            <a:satOff val="41126"/>
            <a:lumOff val="-888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/>
            <a:t>目标导向</a:t>
          </a:r>
        </a:p>
      </dsp:txBody>
      <dsp:txXfrm>
        <a:off x="2869306" y="1617785"/>
        <a:ext cx="828429" cy="828429"/>
      </dsp:txXfrm>
    </dsp:sp>
    <dsp:sp modelId="{8461BFF0-821D-4C10-8749-8A3FD76EEB17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solidFill>
          <a:schemeClr val="accent4">
            <a:hueOff val="-13003161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项目推进</a:t>
          </a:r>
          <a:endParaRPr lang="zh-CN" altLang="en-US" sz="2600" kern="1200" dirty="0"/>
        </a:p>
      </dsp:txBody>
      <dsp:txXfrm>
        <a:off x="2481811" y="3063933"/>
        <a:ext cx="828429" cy="828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5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86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861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Gulim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686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Gulim" pitchFamily="34" charset="-127"/>
              </a:defRPr>
            </a:lvl1pPr>
          </a:lstStyle>
          <a:p>
            <a:fld id="{3B58EF86-7999-4251-ADD3-52D8A28BAB1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12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6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黑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782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黑体" pitchFamily="2" charset="-122"/>
              </a:defRPr>
            </a:lvl1pPr>
          </a:lstStyle>
          <a:p>
            <a:pPr>
              <a:defRPr/>
            </a:pPr>
            <a:fld id="{8DC9B18B-3240-4A8C-B7CA-A23318DCD8A8}" type="datetimeFigureOut">
              <a:rPr lang="zh-CN" altLang="en-US"/>
              <a:pPr>
                <a:defRPr/>
              </a:pPr>
              <a:t>2019/3/28</a:t>
            </a:fld>
            <a:endParaRPr lang="en-US" altLang="zh-CN"/>
          </a:p>
        </p:txBody>
      </p:sp>
      <p:sp>
        <p:nvSpPr>
          <p:cNvPr id="77828" name="Rectangle 4">
            <a:extLst>
              <a:ext uri="{FF2B5EF4-FFF2-40B4-BE49-F238E27FC236}"/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78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黑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3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D801891-2199-417E-A48A-ECE3C92D87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3105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5.xml"></Relationship></Relationship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7FA10-16D0-4084-A2C5-48F4E6917669}" type="slidenum">
              <a:rPr lang="zh-CN" altLang="en-US" sz="1200" smtClean="0">
                <a:solidFill>
                  <a:prstClr val="black"/>
                </a:solidFill>
                <a:latin typeface="Calibri" panose="020F0502020204030204" charset="0"/>
                <a:ea typeface="微软雅黑" panose="020B0503020204020204" charset="-122"/>
              </a:rPr>
              <a:pPr>
                <a:defRPr/>
              </a:pPr>
              <a:t>15</a:t>
            </a:fld>
            <a:endParaRPr lang="zh-CN" altLang="en-US" sz="1200">
              <a:solidFill>
                <a:prstClr val="black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45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1850633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86513" y="228600"/>
            <a:ext cx="2001837" cy="59372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5853113" cy="59372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186554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576888" cy="609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81000" y="1143000"/>
            <a:ext cx="8007350" cy="502285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0170615"/>
      </p:ext>
    </p:extLst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576888" cy="609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3927475" cy="5022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60875" y="1143000"/>
            <a:ext cx="3927475" cy="5022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1970294"/>
      </p:ext>
    </p:extLst>
  </p:cSld>
  <p:clrMapOvr>
    <a:masterClrMapping/>
  </p:clrMapOvr>
  <p:transition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576888" cy="609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3927475" cy="50228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460875" y="1143000"/>
            <a:ext cx="3927475" cy="2435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460875" y="3730625"/>
            <a:ext cx="3927475" cy="24352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7763877"/>
      </p:ext>
    </p:extLst>
  </p:cSld>
  <p:clrMapOvr>
    <a:masterClrMapping/>
  </p:clrMapOvr>
  <p:transition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/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FF943735-3408-4436-8BC6-4C749F1F068A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6234130-4457-43D9-8C25-0CE4A14D0B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637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920A25B2-1C92-44D2-B6D1-4925CA00CE0F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475C635-FEB4-4B56-BF02-8689970B4E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33276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EF72C0F9-90D2-43AD-8E02-AEE945512086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5A9BD83-72CA-4F2B-8633-3D4FB1290C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9756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0CF70039-CC5D-4D43-AFC1-5D708EF7CC0B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5FA4A2F-1E31-40F8-9E90-03B971D520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494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997F8F20-3558-4E1F-8C4C-DF3B5F04099C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F38EC7D-9826-4503-8613-8718A2188A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28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D5C5FACA-C0CD-4C72-A474-AA069075A61D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6CBD21D-E4B8-4D67-B319-393713138C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1641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6868834"/>
      </p:ext>
    </p:extLst>
  </p:cSld>
  <p:clrMapOvr>
    <a:masterClrMapping/>
  </p:clrMapOvr>
  <p:transition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4C988B7B-C05B-4D0E-97FE-A0365AF61FDA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560BBE0-5B18-43E4-A5CF-8C5FA0A994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401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9FAB4625-6E71-4924-9310-DF826F688472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701E730-D5BB-4852-9ACB-326D01BDC2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7689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/>
            </a:extLst>
          </p:cNvPr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889B520D-BEE9-49B5-8FFC-454DDB8F0BE2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9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10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657D2F3-6DAB-4CAF-917C-44CA53E546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3694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DD458EC3-5ABD-4684-9E6A-E54C795F89F9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09BEC30-B3C8-40E1-B9EE-71CA50A60F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24547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fld id="{8491BB49-92D3-4A68-8A04-5E55DEC7A085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itchFamily="18" charset="0"/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24B3BAD0-6D6A-4A6F-8CB2-DFEFD10B7F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096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952EF24-A200-4E32-9C17-AD5AA14063C2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2016F21-763D-409F-9F52-25D6F8DE24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176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11C36D2-3BD1-4260-8A92-40D7CB307517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E57EF25-73E1-4D47-A81F-25EC01097A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51050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88BF914D-501D-44FD-BF40-6A7224113652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68509478-1B30-4818-9A61-2C6ED91650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39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E993F31-5508-4E29-870C-DE25AE972F36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D0F1CA2-5DAD-4957-BB2B-3B10DAE582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92229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4B0AA9E-1DAB-4342-8465-E69A37FF354B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4EE3AA4-AF1D-491E-8B99-AB7EB164C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0725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927475" cy="502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60875" y="1143000"/>
            <a:ext cx="3927475" cy="502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0090675"/>
      </p:ext>
    </p:extLst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2C6FF4E-8EE2-4524-8845-E71D8AB7B54D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1EEE3B1-D687-40AC-82CF-B36409AEBC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9597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4C46B9D-CA31-47E5-85CD-3AE32DB0CB99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C953727-8EFB-4FCD-9C1C-50FDF980A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2253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6BBB1B2-D80D-43E2-AF32-15FAAFDC9BAB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F8D13EA-A436-4A13-8FDA-30EC7DC8AC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3506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CA511E0-3231-4698-B9D8-EADB38F8B4FA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3C8E10D-C65C-40C2-9C3F-3119D6CD00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490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50E65A0B-F806-4C0D-B8AA-508B9E58F76D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51C7E42-0B22-4C26-84A6-721F2C13FC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47639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5D02DD76-C0EA-4AC4-9954-223F7FA98414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 b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buFontTx/>
              <a:buNone/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E7A09BE4-6DD5-4217-AC4B-A4D54F1090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08427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4211726"/>
      </p:ext>
    </p:extLst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7381710"/>
      </p:ext>
    </p:extLst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3927475" cy="502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60875" y="1143000"/>
            <a:ext cx="3927475" cy="502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482558"/>
      </p:ext>
    </p:extLst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9521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4639653"/>
      </p:ext>
    </p:extLst>
  </p:cSld>
  <p:clrMapOvr>
    <a:masterClrMapping/>
  </p:clrMapOvr>
  <p:transition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469061"/>
      </p:ext>
    </p:extLst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4839398"/>
      </p:ext>
    </p:extLst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3005657"/>
      </p:ext>
    </p:extLst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4431900"/>
      </p:ext>
    </p:extLst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6213444"/>
      </p:ext>
    </p:extLst>
  </p:cSld>
  <p:clrMapOvr>
    <a:masterClrMapping/>
  </p:clrMapOvr>
  <p:transition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86513" y="228600"/>
            <a:ext cx="2001837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5853113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90839"/>
      </p:ext>
    </p:extLst>
  </p:cSld>
  <p:clrMapOvr>
    <a:masterClrMapping/>
  </p:clrMapOvr>
  <p:transition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576888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81000" y="1143000"/>
            <a:ext cx="8007350" cy="502285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3733258"/>
      </p:ext>
    </p:extLst>
  </p:cSld>
  <p:clrMapOvr>
    <a:masterClrMapping/>
  </p:clrMapOvr>
  <p:transition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576888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3927475" cy="5022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60875" y="1143000"/>
            <a:ext cx="3927475" cy="5022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402030"/>
      </p:ext>
    </p:extLst>
  </p:cSld>
  <p:clrMapOvr>
    <a:masterClrMapping/>
  </p:clrMapOvr>
  <p:transition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576888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3927475" cy="5022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460875" y="1143000"/>
            <a:ext cx="3927475" cy="2435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460875" y="3730625"/>
            <a:ext cx="3927475" cy="24352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buClr>
                <a:srgbClr val="66CAE2"/>
              </a:buCl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37920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515039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181202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219937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70862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9843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gif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3" descr="浙大徽标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563"/>
            <a:ext cx="63722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4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Rectangle 23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" cy="981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12526" name="Rectangle 23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ltGray">
          <a:xfrm>
            <a:off x="0" y="1588"/>
            <a:ext cx="9144000" cy="119062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黑体" pitchFamily="2" charset="-122"/>
            </a:endParaRPr>
          </a:p>
        </p:txBody>
      </p:sp>
      <p:sp>
        <p:nvSpPr>
          <p:cNvPr id="12527" name="Rectangle 23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ltGray">
          <a:xfrm>
            <a:off x="0" y="882650"/>
            <a:ext cx="9144000" cy="11906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黑体" pitchFamily="2" charset="-122"/>
            </a:endParaRPr>
          </a:p>
        </p:txBody>
      </p:sp>
      <p:sp>
        <p:nvSpPr>
          <p:cNvPr id="2055" name="AutoShape 24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ltGray">
          <a:xfrm>
            <a:off x="109538" y="-109538"/>
            <a:ext cx="1143000" cy="947738"/>
          </a:xfrm>
          <a:prstGeom prst="chevron">
            <a:avLst>
              <a:gd name="adj" fmla="val 30151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Front">
              <a:rot lat="20099989" lon="2009998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12521" name="Rectangle 23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ltGray">
          <a:xfrm>
            <a:off x="0" y="6324600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黑体" pitchFamily="2" charset="-122"/>
            </a:endParaRPr>
          </a:p>
        </p:txBody>
      </p:sp>
      <p:sp>
        <p:nvSpPr>
          <p:cNvPr id="2059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48263" y="6492875"/>
            <a:ext cx="39957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2060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61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20650"/>
            <a:ext cx="64087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36" name="Picture 12" descr="__freecity"/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27" r:id="rId1"/>
    <p:sldLayoutId id="2147488928" r:id="rId2"/>
    <p:sldLayoutId id="2147488929" r:id="rId3"/>
    <p:sldLayoutId id="2147488930" r:id="rId4"/>
    <p:sldLayoutId id="2147488931" r:id="rId5"/>
    <p:sldLayoutId id="2147488932" r:id="rId6"/>
    <p:sldLayoutId id="2147488933" r:id="rId7"/>
    <p:sldLayoutId id="2147488934" r:id="rId8"/>
    <p:sldLayoutId id="2147488935" r:id="rId9"/>
    <p:sldLayoutId id="2147488936" r:id="rId10"/>
    <p:sldLayoutId id="2147488937" r:id="rId11"/>
    <p:sldLayoutId id="2147488938" r:id="rId12"/>
    <p:sldLayoutId id="2147488939" r:id="rId13"/>
  </p:sldLayoutIdLst>
  <p:transition>
    <p:randomBar dir="vert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隶书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rgbClr val="00458A"/>
          </a:solidFill>
          <a:latin typeface="+mn-lt"/>
          <a:ea typeface="+mn-ea"/>
          <a:cs typeface="黑体" charset="0"/>
        </a:defRPr>
      </a:lvl1pPr>
      <a:lvl2pPr marL="742950" indent="-2857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400">
          <a:solidFill>
            <a:srgbClr val="0B3736"/>
          </a:solidFill>
          <a:latin typeface="黑体" charset="0"/>
          <a:ea typeface="黑体" charset="0"/>
          <a:cs typeface="黑体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000" b="1">
          <a:solidFill>
            <a:srgbClr val="156563"/>
          </a:solidFill>
          <a:latin typeface="华文细黑" charset="0"/>
          <a:ea typeface="华文细黑" charset="0"/>
          <a:cs typeface="华文细黑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SzPct val="60000"/>
        <a:buFont typeface="Wingdings" panose="05000000000000000000" pitchFamily="2" charset="2"/>
        <a:buChar char="n"/>
        <a:defRPr b="1">
          <a:solidFill>
            <a:schemeClr val="accent2"/>
          </a:solidFill>
          <a:latin typeface="黑体" charset="0"/>
          <a:ea typeface="黑体" charset="0"/>
          <a:cs typeface="黑体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SzPct val="60000"/>
        <a:buFont typeface="Wingdings" panose="05000000000000000000" pitchFamily="2" charset="2"/>
        <a:buChar char="n"/>
        <a:defRPr b="1">
          <a:solidFill>
            <a:schemeClr val="tx1"/>
          </a:solidFill>
          <a:latin typeface="黑体" charset="0"/>
          <a:ea typeface="黑体" charset="0"/>
          <a:cs typeface="黑体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 sz="1000" b="1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5307E11E-E834-450E-9701-2313A28CC5B8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 sz="1000" b="1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anose="05000000000000000000" pitchFamily="2" charset="2"/>
              <a:buChar char="v"/>
              <a:defRPr sz="2400" b="1">
                <a:solidFill>
                  <a:srgbClr val="D1282E"/>
                </a:solidFill>
                <a:latin typeface="黑体" panose="02010609060101010101" pitchFamily="49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13A0F403-8D2A-4DAD-8FA1-4E7038EFC0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pic>
        <p:nvPicPr>
          <p:cNvPr id="2057" name="Picture 263" descr="浙大徽标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563"/>
            <a:ext cx="63722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2" descr="__freecity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941" r:id="rId1"/>
    <p:sldLayoutId id="2147488942" r:id="rId2"/>
    <p:sldLayoutId id="2147488943" r:id="rId3"/>
    <p:sldLayoutId id="2147488944" r:id="rId4"/>
    <p:sldLayoutId id="2147488945" r:id="rId5"/>
    <p:sldLayoutId id="2147488946" r:id="rId6"/>
    <p:sldLayoutId id="2147488947" r:id="rId7"/>
    <p:sldLayoutId id="2147488948" r:id="rId8"/>
    <p:sldLayoutId id="2147488949" r:id="rId9"/>
    <p:sldLayoutId id="2147488950" r:id="rId10"/>
    <p:sldLayoutId id="2147488951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 sz="1000" b="1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A593C882-D573-46D7-8ADB-3325709733D5}" type="datetimeFigureOut">
              <a:rPr lang="zh-CN" altLang="en-US"/>
              <a:pPr>
                <a:defRPr/>
              </a:pPr>
              <a:t>2019/3/28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 sz="1000" b="1">
                <a:solidFill>
                  <a:srgbClr val="000000"/>
                </a:solidFill>
                <a:latin typeface="黑体" pitchFamily="2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 sz="2400" b="1">
                <a:solidFill>
                  <a:srgbClr val="D1282E"/>
                </a:solidFill>
                <a:latin typeface="黑体" pitchFamily="2" charset="-122"/>
                <a:ea typeface="微软雅黑" pitchFamily="34" charset="-122"/>
              </a:defRPr>
            </a:lvl1pPr>
          </a:lstStyle>
          <a:p>
            <a:pPr>
              <a:defRPr/>
            </a:pPr>
            <a:fld id="{9F850A4A-12BA-43FC-AA3B-2801E0873B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CC9900"/>
              </a:buClr>
              <a:buFont typeface="Wingdings" pitchFamily="2" charset="2"/>
              <a:buChar char="v"/>
              <a:defRPr/>
            </a:pPr>
            <a:endParaRPr lang="en-US" sz="3200" b="1">
              <a:solidFill>
                <a:srgbClr val="FFFFFF"/>
              </a:solidFill>
            </a:endParaRPr>
          </a:p>
        </p:txBody>
      </p:sp>
      <p:pic>
        <p:nvPicPr>
          <p:cNvPr id="6153" name="Picture 263" descr="浙大徽标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563"/>
            <a:ext cx="63722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__freecity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3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19" r:id="rId1"/>
    <p:sldLayoutId id="2147489120" r:id="rId2"/>
    <p:sldLayoutId id="2147489121" r:id="rId3"/>
    <p:sldLayoutId id="2147489122" r:id="rId4"/>
    <p:sldLayoutId id="2147489123" r:id="rId5"/>
    <p:sldLayoutId id="2147489124" r:id="rId6"/>
    <p:sldLayoutId id="2147489125" r:id="rId7"/>
    <p:sldLayoutId id="2147489126" r:id="rId8"/>
    <p:sldLayoutId id="2147489127" r:id="rId9"/>
    <p:sldLayoutId id="2147489128" r:id="rId10"/>
    <p:sldLayoutId id="2147489129" r:id="rId1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63" descr="浙大徽标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5563"/>
            <a:ext cx="63722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52" name="Rectangle 237"/>
          <p:cNvSpPr>
            <a:spLocks noChangeArrowheads="1"/>
          </p:cNvSpPr>
          <p:nvPr/>
        </p:nvSpPr>
        <p:spPr bwMode="auto">
          <a:xfrm>
            <a:off x="0" y="0"/>
            <a:ext cx="914400" cy="9810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526" name="Rectangle 238"/>
          <p:cNvSpPr>
            <a:spLocks noChangeArrowheads="1"/>
          </p:cNvSpPr>
          <p:nvPr/>
        </p:nvSpPr>
        <p:spPr bwMode="ltGray">
          <a:xfrm>
            <a:off x="0" y="1588"/>
            <a:ext cx="9144000" cy="119062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12527" name="Rectangle 239"/>
          <p:cNvSpPr>
            <a:spLocks noChangeArrowheads="1"/>
          </p:cNvSpPr>
          <p:nvPr/>
        </p:nvSpPr>
        <p:spPr bwMode="ltGray">
          <a:xfrm>
            <a:off x="0" y="882650"/>
            <a:ext cx="9144000" cy="119063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2055" name="AutoShape 240"/>
          <p:cNvSpPr>
            <a:spLocks noChangeArrowheads="1"/>
          </p:cNvSpPr>
          <p:nvPr/>
        </p:nvSpPr>
        <p:spPr bwMode="ltGray">
          <a:xfrm>
            <a:off x="109538" y="-109538"/>
            <a:ext cx="1143000" cy="947738"/>
          </a:xfrm>
          <a:prstGeom prst="chevron">
            <a:avLst>
              <a:gd name="adj" fmla="val 30151"/>
            </a:avLst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Front">
              <a:rot lat="20099989" lon="2009998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2521" name="Rectangle 233"/>
          <p:cNvSpPr>
            <a:spLocks noChangeArrowheads="1"/>
          </p:cNvSpPr>
          <p:nvPr/>
        </p:nvSpPr>
        <p:spPr bwMode="ltGray">
          <a:xfrm>
            <a:off x="0" y="6324600"/>
            <a:ext cx="9144000" cy="168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ea typeface="黑体" pitchFamily="2" charset="-122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48263" y="6492875"/>
            <a:ext cx="39957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  <a:ea typeface="黑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浙江大学生态规划与景观设计研究所</a:t>
            </a:r>
            <a:endParaRPr lang="en-US" altLang="zh-CN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20650"/>
            <a:ext cx="64087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6156" name="Picture 12" descr="__freecity"/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2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171" r:id="rId1"/>
    <p:sldLayoutId id="2147489172" r:id="rId2"/>
    <p:sldLayoutId id="2147489173" r:id="rId3"/>
    <p:sldLayoutId id="2147489174" r:id="rId4"/>
    <p:sldLayoutId id="2147489175" r:id="rId5"/>
    <p:sldLayoutId id="2147489176" r:id="rId6"/>
    <p:sldLayoutId id="2147489177" r:id="rId7"/>
    <p:sldLayoutId id="2147489178" r:id="rId8"/>
    <p:sldLayoutId id="2147489179" r:id="rId9"/>
    <p:sldLayoutId id="2147489180" r:id="rId10"/>
    <p:sldLayoutId id="2147489181" r:id="rId11"/>
    <p:sldLayoutId id="2147489182" r:id="rId12"/>
    <p:sldLayoutId id="2147489183" r:id="rId13"/>
  </p:sldLayoutIdLst>
  <p:transition>
    <p:randomBar dir="vert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隶书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56563"/>
          </a:solidFill>
          <a:effectLst>
            <a:outerShdw blurRad="38100" dist="38100" dir="2700000" algn="tl">
              <a:srgbClr val="DDDDDD"/>
            </a:outerShdw>
          </a:effectLst>
          <a:latin typeface="隶书" pitchFamily="49" charset="-122"/>
          <a:ea typeface="隶书" pitchFamily="49" charset="-122"/>
          <a:cs typeface="隶书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隶书" pitchFamily="49" charset="-122"/>
          <a:ea typeface="隶书" pitchFamily="49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rgbClr val="00458A"/>
          </a:solidFill>
          <a:latin typeface="+mn-lt"/>
          <a:ea typeface="+mn-ea"/>
          <a:cs typeface="黑体" charset="0"/>
        </a:defRPr>
      </a:lvl1pPr>
      <a:lvl2pPr marL="742950" indent="-285750" algn="l" rtl="0" eaLnBrk="0" fontAlgn="base" hangingPunct="0">
        <a:spcBef>
          <a:spcPct val="0"/>
        </a:spcBef>
        <a:spcAft>
          <a:spcPct val="4000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400">
          <a:solidFill>
            <a:srgbClr val="0B3736"/>
          </a:solidFill>
          <a:latin typeface="黑体" charset="0"/>
          <a:ea typeface="黑体" charset="0"/>
          <a:cs typeface="黑体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4000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000" b="1">
          <a:solidFill>
            <a:srgbClr val="156563"/>
          </a:solidFill>
          <a:latin typeface="华文细黑" charset="0"/>
          <a:ea typeface="华文细黑" charset="0"/>
          <a:cs typeface="华文细黑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SzPct val="60000"/>
        <a:buFont typeface="Wingdings" panose="05000000000000000000" pitchFamily="2" charset="2"/>
        <a:buChar char="n"/>
        <a:defRPr b="1">
          <a:solidFill>
            <a:schemeClr val="accent2"/>
          </a:solidFill>
          <a:latin typeface="黑体" charset="0"/>
          <a:ea typeface="黑体" charset="0"/>
          <a:cs typeface="黑体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40000"/>
        </a:spcAft>
        <a:buClr>
          <a:schemeClr val="hlink"/>
        </a:buClr>
        <a:buSzPct val="60000"/>
        <a:buFont typeface="Wingdings" panose="05000000000000000000" pitchFamily="2" charset="2"/>
        <a:buChar char="n"/>
        <a:defRPr b="1">
          <a:solidFill>
            <a:schemeClr val="tx1"/>
          </a:solidFill>
          <a:latin typeface="黑体" charset="0"/>
          <a:ea typeface="黑体" charset="0"/>
          <a:cs typeface="黑体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宋体" pitchFamily="2" charset="-122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6.xml"></Relationship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30707;&#39318;&#20065;&#26449;&#25391;&#20852;&#29616;&#29366;&#38382;&#39064;.docx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notesSlide" Target="../notesSlides/notesSlide15.xml"></Relationship><Relationship Id="rId2" Type="http://schemas.openxmlformats.org/officeDocument/2006/relationships/slideLayout" Target="../slideLayouts/slideLayout22.xml"></Relationship><Relationship Id="rId1" Type="http://schemas.openxmlformats.org/officeDocument/2006/relationships/tags" Target="../tags/tag1.xml"></Relationship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?>
<Relationships xmlns="http://schemas.openxmlformats.org/package/2006/relationships"><Relationship Id="rId5" Type="http://schemas.openxmlformats.org/officeDocument/2006/relationships/slideLayout" Target="../slideLayouts/slideLayout41.xml"></Relationship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955" y="2997200"/>
            <a:ext cx="8207375" cy="936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0000FF"/>
                </a:solidFill>
                <a:ea typeface="黑体" pitchFamily="2" charset="-122"/>
              </a:rPr>
              <a:t>乡村建设规划与案例解析</a:t>
            </a:r>
            <a:r>
              <a:rPr lang="en-US" altLang="zh-CN" sz="4800" b="1" dirty="0" smtClean="0">
                <a:solidFill>
                  <a:schemeClr val="tx1"/>
                </a:solidFill>
                <a:ea typeface="黑体" pitchFamily="2" charset="-122"/>
              </a:rPr>
              <a:t/>
            </a:r>
            <a:br>
              <a:rPr lang="en-US" altLang="zh-CN" sz="4800" b="1" dirty="0" smtClean="0">
                <a:solidFill>
                  <a:schemeClr val="tx1"/>
                </a:solidFill>
                <a:ea typeface="黑体" pitchFamily="2" charset="-122"/>
              </a:rPr>
            </a:br>
            <a:r>
              <a:rPr lang="zh-CN" altLang="en-US" sz="4800" b="1" dirty="0" smtClean="0">
                <a:solidFill>
                  <a:srgbClr val="FF33CC"/>
                </a:solidFill>
                <a:ea typeface="黑体" pitchFamily="2" charset="-122"/>
              </a:rPr>
              <a:t>　　　　</a:t>
            </a:r>
            <a:r>
              <a:rPr lang="zh-CN" altLang="en-US" b="1" dirty="0" smtClean="0">
                <a:solidFill>
                  <a:srgbClr val="0000FF"/>
                </a:solidFill>
              </a:rPr>
              <a:t>　</a:t>
            </a:r>
            <a:r>
              <a:rPr lang="zh-CN" altLang="en-US" sz="4000" b="1" dirty="0" smtClean="0">
                <a:solidFill>
                  <a:srgbClr val="0000FF"/>
                </a:solidFill>
              </a:rPr>
              <a:t>　</a:t>
            </a:r>
            <a:r>
              <a:rPr lang="zh-CN" altLang="en-US" sz="3200" b="1" dirty="0" smtClean="0"/>
              <a:t/>
            </a:r>
            <a:br>
              <a:rPr lang="zh-CN" altLang="en-US" sz="3200" b="1" dirty="0" smtClean="0"/>
            </a:br>
            <a:endParaRPr lang="zh-CN" altLang="en-US" sz="3200" b="1" dirty="0" smtClean="0"/>
          </a:p>
        </p:txBody>
      </p:sp>
      <p:sp>
        <p:nvSpPr>
          <p:cNvPr id="175107" name="Rectangle 4"/>
          <p:cNvSpPr>
            <a:spLocks noChangeArrowheads="1"/>
          </p:cNvSpPr>
          <p:nvPr/>
        </p:nvSpPr>
        <p:spPr bwMode="auto">
          <a:xfrm>
            <a:off x="-180340" y="2853055"/>
            <a:ext cx="8763635" cy="31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vert="horz" anchor="t">
            <a:noAutofit/>
          </a:bodyPr>
          <a:lstStyle/>
          <a:p>
            <a:pPr marL="342900" indent="-342900" algn="ctr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Tx/>
              <a:buNone/>
            </a:pPr>
            <a:endParaRPr lang="ko-KR" altLang="en-US" sz="800" cap="none" dirty="0" smtClean="0" b="1">
              <a:solidFill>
                <a:srgbClr val="0000FF"/>
              </a:solidFill>
              <a:latin typeface="黑体" charset="0"/>
              <a:ea typeface="黑体" charset="0"/>
            </a:endParaRPr>
          </a:p>
          <a:p>
            <a:pPr marL="342900" indent="-342900" algn="ctr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100" cap="none" dirty="0" smtClean="0" b="1">
              <a:solidFill>
                <a:srgbClr val="0000FF"/>
              </a:solidFill>
              <a:latin typeface="黑体" charset="0"/>
              <a:ea typeface="黑体" charset="0"/>
            </a:endParaRPr>
          </a:p>
          <a:p>
            <a:pPr marL="342900" indent="-342900" algn="ctr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FontTx/>
              <a:buNone/>
            </a:pPr>
            <a:r>
              <a:rPr lang="en-US" altLang="ko-KR" sz="2800" cap="none" dirty="0" smtClean="0" b="1">
                <a:solidFill>
                  <a:srgbClr val="000000"/>
                </a:solidFill>
                <a:latin typeface="黑体" charset="0"/>
                <a:ea typeface="黑体" charset="0"/>
              </a:rPr>
              <a:t>　　严力蛟 教授</a:t>
            </a:r>
            <a:endParaRPr lang="ko-KR" altLang="en-US" sz="2800" cap="none" dirty="0" smtClean="0" b="1">
              <a:solidFill>
                <a:srgbClr val="000000"/>
              </a:solidFill>
              <a:latin typeface="黑体" charset="0"/>
              <a:ea typeface="黑体" charset="0"/>
            </a:endParaRPr>
          </a:p>
          <a:p>
            <a:pPr marL="342900" indent="-342900" algn="ctr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</a:pPr>
            <a:endParaRPr lang="ko-KR" altLang="en-US" sz="1100" cap="none" dirty="0" smtClean="0" b="1">
              <a:solidFill>
                <a:srgbClr val="0000FF"/>
              </a:solidFill>
              <a:latin typeface="黑体" charset="0"/>
              <a:ea typeface="黑体" charset="0"/>
            </a:endParaRPr>
          </a:p>
          <a:p>
            <a:pPr marL="342900" indent="-342900" algn="ctr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ko-KR" sz="2400" cap="none" dirty="0" smtClean="0" b="1">
                <a:solidFill>
                  <a:srgbClr val="000000"/>
                </a:solidFill>
                <a:latin typeface="黑体" charset="0"/>
                <a:ea typeface="黑体" charset="0"/>
              </a:rPr>
              <a:t>    浙江大学生态规划与景观设计研究所所长</a:t>
            </a:r>
            <a:endParaRPr lang="ko-KR" altLang="en-US" sz="2400" cap="none" dirty="0" smtClean="0" b="1">
              <a:solidFill>
                <a:srgbClr val="000000"/>
              </a:solidFill>
              <a:latin typeface="黑体" charset="0"/>
              <a:ea typeface="黑体" charset="0"/>
            </a:endParaRPr>
          </a:p>
          <a:p>
            <a:pPr marL="342900" indent="-342900" algn="l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ko-KR" sz="2400" cap="none" dirty="0" smtClean="0" b="1">
                <a:solidFill>
                  <a:srgbClr val="000000"/>
                </a:solidFill>
                <a:latin typeface="黑体" charset="0"/>
                <a:ea typeface="黑体" charset="0"/>
              </a:rPr>
              <a:t>　　　　     浙江大学旅游与地产规划设计研究中心主任</a:t>
            </a:r>
            <a:endParaRPr lang="ko-KR" altLang="en-US" sz="2400" cap="none" dirty="0" smtClean="0" b="1">
              <a:solidFill>
                <a:srgbClr val="000000"/>
              </a:solidFill>
              <a:latin typeface="黑体" charset="0"/>
              <a:ea typeface="黑体" charset="0"/>
            </a:endParaRPr>
          </a:p>
          <a:p>
            <a:pPr marL="342900" indent="-342900" algn="l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ko-KR" sz="2400" cap="none" dirty="0" smtClean="0" b="1">
                <a:solidFill>
                  <a:srgbClr val="000000"/>
                </a:solidFill>
                <a:latin typeface="黑体" charset="0"/>
                <a:ea typeface="黑体" charset="0"/>
              </a:rPr>
              <a:t>　　　　       浙江大学湖州休闲农业产业研究院院长</a:t>
            </a:r>
            <a:endParaRPr lang="ko-KR" altLang="en-US" sz="2400" cap="none" dirty="0" smtClean="0" b="1">
              <a:solidFill>
                <a:srgbClr val="000000"/>
              </a:solidFill>
              <a:latin typeface="黑体" charset="0"/>
              <a:ea typeface="黑体" charset="0"/>
            </a:endParaRPr>
          </a:p>
          <a:p>
            <a:pPr marL="342900" indent="-342900" algn="l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buFontTx/>
              <a:buNone/>
            </a:pPr>
            <a:r>
              <a:rPr lang="en-US" altLang="ko-KR" sz="2800" cap="none" dirty="0" smtClean="0" b="1">
                <a:solidFill>
                  <a:srgbClr val="FF33CC"/>
                </a:solidFill>
                <a:latin typeface="黑体" charset="0"/>
                <a:ea typeface="黑体" charset="0"/>
              </a:rPr>
              <a:t>　　　　</a:t>
            </a:r>
            <a:endParaRPr lang="ko-KR" altLang="en-US" sz="2800" cap="none" dirty="0" smtClean="0" b="1">
              <a:solidFill>
                <a:srgbClr val="FF33CC"/>
              </a:solidFill>
              <a:latin typeface="黑体" charset="0"/>
              <a:ea typeface="黑体" charset="0"/>
            </a:endParaRPr>
          </a:p>
          <a:p>
            <a:pPr marL="342900" indent="-342900" algn="ctr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</a:pPr>
            <a:endParaRPr lang="ko-KR" altLang="en-US" sz="3200" cap="none" dirty="0" smtClean="0" b="1">
              <a:solidFill>
                <a:srgbClr val="FF33CC"/>
              </a:solidFill>
              <a:latin typeface="黑体" charset="0"/>
              <a:ea typeface="黑体" charset="0"/>
            </a:endParaRPr>
          </a:p>
          <a:p>
            <a:pPr marL="342900" indent="-342900" algn="ctr" fontAlgn="base" defTabSz="914400" eaLnBrk="0" latinLnBrk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Tx/>
              <a:buNone/>
            </a:pPr>
            <a:endParaRPr lang="ko-KR" altLang="en-US" sz="3200" cap="none" dirty="0" smtClean="0" b="1">
              <a:solidFill>
                <a:srgbClr val="00FFFF"/>
              </a:solidFill>
              <a:latin typeface="黑体" charset="0"/>
              <a:ea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1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卷形: 水平 12">
            <a:extLst>
              <a:ext uri="{FF2B5EF4-FFF2-40B4-BE49-F238E27FC236}"/>
            </a:extLst>
          </p:cNvPr>
          <p:cNvSpPr/>
          <p:nvPr/>
        </p:nvSpPr>
        <p:spPr>
          <a:xfrm>
            <a:off x="1692275" y="4310063"/>
            <a:ext cx="6248400" cy="1503362"/>
          </a:xfrm>
          <a:prstGeom prst="horizontalScroll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aphicFrame>
        <p:nvGraphicFramePr>
          <p:cNvPr id="9" name="图示 8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1579548"/>
              </p:ext>
            </p:extLst>
          </p:nvPr>
        </p:nvGraphicFramePr>
        <p:xfrm>
          <a:off x="1593167" y="5507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7460" name="文本框 9"/>
          <p:cNvSpPr txBox="1">
            <a:spLocks noChangeArrowheads="1"/>
          </p:cNvSpPr>
          <p:nvPr/>
        </p:nvSpPr>
        <p:spPr bwMode="auto">
          <a:xfrm>
            <a:off x="2300685" y="1773238"/>
            <a:ext cx="61555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乡村建设</a:t>
            </a:r>
            <a:endParaRPr lang="zh-CN" altLang="en-US" sz="2800" b="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7461" name="TextBox 66"/>
          <p:cNvSpPr txBox="1">
            <a:spLocks noChangeArrowheads="1"/>
          </p:cNvSpPr>
          <p:nvPr/>
        </p:nvSpPr>
        <p:spPr bwMode="auto">
          <a:xfrm>
            <a:off x="611188" y="47625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规划体系</a:t>
            </a:r>
          </a:p>
        </p:txBody>
      </p:sp>
      <p:sp>
        <p:nvSpPr>
          <p:cNvPr id="12" name="矩形 11">
            <a:extLst>
              <a:ext uri="{FF2B5EF4-FFF2-40B4-BE49-F238E27FC236}"/>
            </a:extLst>
          </p:cNvPr>
          <p:cNvSpPr/>
          <p:nvPr/>
        </p:nvSpPr>
        <p:spPr>
          <a:xfrm>
            <a:off x="1722438" y="4578350"/>
            <a:ext cx="6096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607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b="1" kern="100" dirty="0">
                <a:ea typeface="宋体" panose="02010600030101010101" pitchFamily="2" charset="-122"/>
              </a:rPr>
              <a:t>至上而下——总体引领、带状展开、</a:t>
            </a:r>
            <a:r>
              <a:rPr lang="zh-CN" altLang="en-US" b="1" kern="100" dirty="0">
                <a:ea typeface="宋体" panose="02010600030101010101" pitchFamily="2" charset="-122"/>
              </a:rPr>
              <a:t>重点突破</a:t>
            </a:r>
            <a:endParaRPr lang="zh-CN" altLang="zh-CN" sz="1400" kern="100" dirty="0">
              <a:ea typeface="宋体" panose="02010600030101010101" pitchFamily="2" charset="-122"/>
            </a:endParaRPr>
          </a:p>
          <a:p>
            <a:pPr indent="30607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ea typeface="宋体" panose="02010600030101010101" pitchFamily="2" charset="-122"/>
              </a:rPr>
              <a:t>                 </a:t>
            </a:r>
            <a:r>
              <a:rPr lang="zh-CN" altLang="zh-CN" b="1" kern="100" dirty="0">
                <a:ea typeface="宋体" panose="02010600030101010101" pitchFamily="2" charset="-122"/>
              </a:rPr>
              <a:t>由下往上——串点成线、以线扩面、</a:t>
            </a:r>
            <a:r>
              <a:rPr lang="zh-CN" altLang="en-US" b="1" kern="100" dirty="0">
                <a:ea typeface="宋体" panose="02010600030101010101" pitchFamily="2" charset="-122"/>
              </a:rPr>
              <a:t>全域振兴</a:t>
            </a:r>
            <a:endParaRPr lang="zh-CN" altLang="zh-CN" sz="1400" kern="1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页脚占位符 1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8483" name="TextBox 66"/>
          <p:cNvSpPr txBox="1">
            <a:spLocks noChangeArrowheads="1"/>
          </p:cNvSpPr>
          <p:nvPr/>
        </p:nvSpPr>
        <p:spPr bwMode="auto">
          <a:xfrm>
            <a:off x="900113" y="620713"/>
            <a:ext cx="5313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规划性质</a:t>
            </a:r>
            <a:r>
              <a:rPr lang="en-US" altLang="zh-CN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en-US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系统工程、多规衔接、多规合一</a:t>
            </a:r>
          </a:p>
        </p:txBody>
      </p:sp>
      <p:graphicFrame>
        <p:nvGraphicFramePr>
          <p:cNvPr id="4" name="图示 3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879073"/>
              </p:ext>
            </p:extLst>
          </p:nvPr>
        </p:nvGraphicFramePr>
        <p:xfrm>
          <a:off x="868364" y="1556792"/>
          <a:ext cx="6841323" cy="398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8485" name="组合 7"/>
          <p:cNvGrpSpPr>
            <a:grpSpLocks/>
          </p:cNvGrpSpPr>
          <p:nvPr/>
        </p:nvGrpSpPr>
        <p:grpSpPr bwMode="auto">
          <a:xfrm>
            <a:off x="1938338" y="2205038"/>
            <a:ext cx="1571625" cy="1571625"/>
            <a:chOff x="1266373" y="2393016"/>
            <a:chExt cx="1571414" cy="1571414"/>
          </a:xfrm>
        </p:grpSpPr>
        <p:sp>
          <p:nvSpPr>
            <p:cNvPr id="9" name="椭圆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66373" y="2393016"/>
              <a:ext cx="1571414" cy="157141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椭圆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496529" y="2623172"/>
              <a:ext cx="1111101" cy="111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各乡镇的规划</a:t>
              </a:r>
            </a:p>
          </p:txBody>
        </p:sp>
      </p:grpSp>
      <p:grpSp>
        <p:nvGrpSpPr>
          <p:cNvPr id="148486" name="组合 22"/>
          <p:cNvGrpSpPr>
            <a:grpSpLocks/>
          </p:cNvGrpSpPr>
          <p:nvPr/>
        </p:nvGrpSpPr>
        <p:grpSpPr bwMode="auto">
          <a:xfrm>
            <a:off x="5116513" y="2205038"/>
            <a:ext cx="1571625" cy="1571625"/>
            <a:chOff x="1266373" y="2393016"/>
            <a:chExt cx="1571414" cy="1571414"/>
          </a:xfrm>
        </p:grpSpPr>
        <p:sp>
          <p:nvSpPr>
            <p:cNvPr id="24" name="椭圆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66373" y="2393016"/>
              <a:ext cx="1571414" cy="157141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椭圆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496529" y="2623172"/>
              <a:ext cx="1111101" cy="111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县区旅游规划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页脚占位符 1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9507" name="TextBox 66"/>
          <p:cNvSpPr txBox="1">
            <a:spLocks noChangeArrowheads="1"/>
          </p:cNvSpPr>
          <p:nvPr/>
        </p:nvSpPr>
        <p:spPr bwMode="auto">
          <a:xfrm>
            <a:off x="900113" y="620713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规划性质</a:t>
            </a:r>
            <a:r>
              <a:rPr lang="en-US" altLang="zh-CN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en-US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多规合一</a:t>
            </a:r>
          </a:p>
        </p:txBody>
      </p:sp>
      <p:graphicFrame>
        <p:nvGraphicFramePr>
          <p:cNvPr id="4" name="图示 3">
            <a:extLst>
              <a:ext uri="{FF2B5EF4-FFF2-40B4-BE49-F238E27FC236}"/>
            </a:extLst>
          </p:cNvPr>
          <p:cNvGraphicFramePr/>
          <p:nvPr/>
        </p:nvGraphicFramePr>
        <p:xfrm>
          <a:off x="755576" y="1556792"/>
          <a:ext cx="6841323" cy="398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9509" name="组合 7"/>
          <p:cNvGrpSpPr>
            <a:grpSpLocks/>
          </p:cNvGrpSpPr>
          <p:nvPr/>
        </p:nvGrpSpPr>
        <p:grpSpPr bwMode="auto">
          <a:xfrm>
            <a:off x="1825625" y="2205038"/>
            <a:ext cx="1571625" cy="1571625"/>
            <a:chOff x="1266373" y="2393016"/>
            <a:chExt cx="1571414" cy="1571414"/>
          </a:xfrm>
        </p:grpSpPr>
        <p:sp>
          <p:nvSpPr>
            <p:cNvPr id="9" name="椭圆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66373" y="2393016"/>
              <a:ext cx="1571414" cy="157141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椭圆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496530" y="2623172"/>
              <a:ext cx="1111101" cy="111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传统村落保护利用</a:t>
              </a:r>
            </a:p>
          </p:txBody>
        </p:sp>
      </p:grpSp>
      <p:grpSp>
        <p:nvGrpSpPr>
          <p:cNvPr id="149510" name="组合 22"/>
          <p:cNvGrpSpPr>
            <a:grpSpLocks/>
          </p:cNvGrpSpPr>
          <p:nvPr/>
        </p:nvGrpSpPr>
        <p:grpSpPr bwMode="auto">
          <a:xfrm>
            <a:off x="5003800" y="2205038"/>
            <a:ext cx="1571625" cy="1571625"/>
            <a:chOff x="1266373" y="2393016"/>
            <a:chExt cx="1571414" cy="1571414"/>
          </a:xfrm>
        </p:grpSpPr>
        <p:sp>
          <p:nvSpPr>
            <p:cNvPr id="24" name="椭圆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66373" y="2393016"/>
              <a:ext cx="1571414" cy="1571414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椭圆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496530" y="2623172"/>
              <a:ext cx="1111101" cy="11111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15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村庄有机更新规划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3">
            <a:extLst>
              <a:ext uri="{FF2B5EF4-FFF2-40B4-BE49-F238E27FC236}"/>
            </a:extLst>
          </p:cNvPr>
          <p:cNvSpPr/>
          <p:nvPr/>
        </p:nvSpPr>
        <p:spPr>
          <a:xfrm rot="19038400">
            <a:off x="3084513" y="4176713"/>
            <a:ext cx="615950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直接连接符 3">
            <a:extLst>
              <a:ext uri="{FF2B5EF4-FFF2-40B4-BE49-F238E27FC236}"/>
            </a:extLst>
          </p:cNvPr>
          <p:cNvSpPr/>
          <p:nvPr/>
        </p:nvSpPr>
        <p:spPr>
          <a:xfrm rot="13290909">
            <a:off x="3087688" y="2438400"/>
            <a:ext cx="617537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直接连接符 3">
            <a:extLst>
              <a:ext uri="{FF2B5EF4-FFF2-40B4-BE49-F238E27FC236}"/>
            </a:extLst>
          </p:cNvPr>
          <p:cNvSpPr/>
          <p:nvPr/>
        </p:nvSpPr>
        <p:spPr>
          <a:xfrm>
            <a:off x="2898775" y="3282950"/>
            <a:ext cx="685800" cy="571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图示 2">
            <a:extLst>
              <a:ext uri="{FF2B5EF4-FFF2-40B4-BE49-F238E27FC236}"/>
            </a:extLst>
          </p:cNvPr>
          <p:cNvGraphicFramePr/>
          <p:nvPr/>
        </p:nvGraphicFramePr>
        <p:xfrm>
          <a:off x="2998168" y="12893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1558" name="矩形 3"/>
          <p:cNvSpPr>
            <a:spLocks noChangeArrowheads="1"/>
          </p:cNvSpPr>
          <p:nvPr/>
        </p:nvSpPr>
        <p:spPr bwMode="auto">
          <a:xfrm>
            <a:off x="3525838" y="3086100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乡村建设</a:t>
            </a:r>
            <a:endParaRPr lang="zh-CN" altLang="en-US" sz="2800" b="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259013" y="1285875"/>
            <a:ext cx="1171575" cy="1171575"/>
            <a:chOff x="2310238" y="64"/>
            <a:chExt cx="1171575" cy="1171575"/>
          </a:xfrm>
        </p:grpSpPr>
        <p:sp>
          <p:nvSpPr>
            <p:cNvPr id="11" name="椭圆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10238" y="64"/>
              <a:ext cx="1171575" cy="11715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334387"/>
                <a:satOff val="20563"/>
                <a:lumOff val="-4444"/>
                <a:alphaOff val="0"/>
              </a:schemeClr>
            </a:fillRef>
            <a:effectRef idx="0">
              <a:schemeClr val="accent4">
                <a:hueOff val="-4334387"/>
                <a:satOff val="20563"/>
                <a:lumOff val="-444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椭圆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481688" y="171514"/>
              <a:ext cx="828675" cy="82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00" dirty="0"/>
                <a:t>提炼主题</a:t>
              </a: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1774825" y="2744788"/>
            <a:ext cx="1171575" cy="1171575"/>
            <a:chOff x="2697733" y="1446212"/>
            <a:chExt cx="1171575" cy="1171575"/>
          </a:xfrm>
        </p:grpSpPr>
        <p:sp>
          <p:nvSpPr>
            <p:cNvPr id="14" name="椭圆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97733" y="1446212"/>
              <a:ext cx="1171575" cy="11715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8668774"/>
                <a:satOff val="41126"/>
                <a:lumOff val="-8889"/>
                <a:alphaOff val="0"/>
              </a:schemeClr>
            </a:fillRef>
            <a:effectRef idx="0">
              <a:schemeClr val="accent4">
                <a:hueOff val="-8668774"/>
                <a:satOff val="41126"/>
                <a:lumOff val="-88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椭圆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869183" y="1617662"/>
              <a:ext cx="828675" cy="82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00" dirty="0"/>
                <a:t>明确布局</a:t>
              </a: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2185988" y="4165600"/>
            <a:ext cx="1171575" cy="1171575"/>
            <a:chOff x="2310238" y="2892360"/>
            <a:chExt cx="1171575" cy="1171575"/>
          </a:xfrm>
        </p:grpSpPr>
        <p:sp>
          <p:nvSpPr>
            <p:cNvPr id="17" name="椭圆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10238" y="2892360"/>
              <a:ext cx="1171575" cy="117157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3003161"/>
                <a:satOff val="61689"/>
                <a:lumOff val="-13333"/>
                <a:alphaOff val="0"/>
              </a:schemeClr>
            </a:fillRef>
            <a:effectRef idx="0">
              <a:schemeClr val="accent4">
                <a:hueOff val="-13003161"/>
                <a:satOff val="61689"/>
                <a:lumOff val="-133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椭圆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481688" y="3063810"/>
              <a:ext cx="828675" cy="828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600" dirty="0"/>
                <a:t>落实措施</a:t>
              </a:r>
            </a:p>
          </p:txBody>
        </p:sp>
      </p:grpSp>
      <p:sp>
        <p:nvSpPr>
          <p:cNvPr id="151562" name="TextBox 5"/>
          <p:cNvSpPr txBox="1">
            <a:spLocks noChangeArrowheads="1"/>
          </p:cNvSpPr>
          <p:nvPr/>
        </p:nvSpPr>
        <p:spPr bwMode="auto">
          <a:xfrm>
            <a:off x="539750" y="36512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技术路线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Box 5"/>
          <p:cNvSpPr txBox="1">
            <a:spLocks noChangeArrowheads="1"/>
          </p:cNvSpPr>
          <p:nvPr/>
        </p:nvSpPr>
        <p:spPr bwMode="auto">
          <a:xfrm>
            <a:off x="692150" y="54927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问题导向</a:t>
            </a:r>
          </a:p>
        </p:txBody>
      </p:sp>
      <p:sp>
        <p:nvSpPr>
          <p:cNvPr id="8" name="任意多边形 12">
            <a:extLst>
              <a:ext uri="{FF2B5EF4-FFF2-40B4-BE49-F238E27FC236}"/>
            </a:extLst>
          </p:cNvPr>
          <p:cNvSpPr/>
          <p:nvPr/>
        </p:nvSpPr>
        <p:spPr>
          <a:xfrm rot="5400000">
            <a:off x="1037209" y="2423056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产业发展</a:t>
            </a:r>
          </a:p>
        </p:txBody>
      </p:sp>
      <p:sp>
        <p:nvSpPr>
          <p:cNvPr id="9" name="任意多边形 13">
            <a:extLst>
              <a:ext uri="{FF2B5EF4-FFF2-40B4-BE49-F238E27FC236}"/>
            </a:extLst>
          </p:cNvPr>
          <p:cNvSpPr/>
          <p:nvPr/>
        </p:nvSpPr>
        <p:spPr>
          <a:xfrm rot="5400000">
            <a:off x="4451060" y="1813983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地的问题</a:t>
            </a:r>
          </a:p>
        </p:txBody>
      </p:sp>
      <p:sp>
        <p:nvSpPr>
          <p:cNvPr id="11" name="任意多边形 17">
            <a:extLst>
              <a:ext uri="{FF2B5EF4-FFF2-40B4-BE49-F238E27FC236}"/>
            </a:extLst>
          </p:cNvPr>
          <p:cNvSpPr/>
          <p:nvPr/>
        </p:nvSpPr>
        <p:spPr>
          <a:xfrm rot="5400000">
            <a:off x="2177808" y="3056215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村落人居</a:t>
            </a:r>
          </a:p>
        </p:txBody>
      </p:sp>
      <p:sp>
        <p:nvSpPr>
          <p:cNvPr id="12" name="任意多边形 18">
            <a:extLst>
              <a:ext uri="{FF2B5EF4-FFF2-40B4-BE49-F238E27FC236}"/>
            </a:extLst>
          </p:cNvPr>
          <p:cNvSpPr/>
          <p:nvPr/>
        </p:nvSpPr>
        <p:spPr>
          <a:xfrm rot="5400000">
            <a:off x="3310929" y="2423056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</a:t>
            </a:r>
          </a:p>
        </p:txBody>
      </p:sp>
      <p:sp>
        <p:nvSpPr>
          <p:cNvPr id="18" name="任意多边形 22">
            <a:extLst>
              <a:ext uri="{FF2B5EF4-FFF2-40B4-BE49-F238E27FC236}"/>
            </a:extLst>
          </p:cNvPr>
          <p:cNvSpPr/>
          <p:nvPr/>
        </p:nvSpPr>
        <p:spPr>
          <a:xfrm rot="5400000">
            <a:off x="5616549" y="2430748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基层建设</a:t>
            </a:r>
          </a:p>
        </p:txBody>
      </p:sp>
      <p:sp>
        <p:nvSpPr>
          <p:cNvPr id="19" name="任意多边形 15">
            <a:extLst>
              <a:ext uri="{FF2B5EF4-FFF2-40B4-BE49-F238E27FC236}"/>
            </a:extLst>
          </p:cNvPr>
          <p:cNvSpPr/>
          <p:nvPr/>
        </p:nvSpPr>
        <p:spPr>
          <a:xfrm rot="5400000">
            <a:off x="6766221" y="3045518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文化传承</a:t>
            </a:r>
          </a:p>
        </p:txBody>
      </p:sp>
      <p:sp>
        <p:nvSpPr>
          <p:cNvPr id="22" name="任意多边形 12">
            <a:extLst>
              <a:ext uri="{FF2B5EF4-FFF2-40B4-BE49-F238E27FC236}"/>
            </a:extLst>
          </p:cNvPr>
          <p:cNvSpPr/>
          <p:nvPr/>
        </p:nvSpPr>
        <p:spPr>
          <a:xfrm rot="5400000">
            <a:off x="2173532" y="1809282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0066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人的问题</a:t>
            </a:r>
          </a:p>
        </p:txBody>
      </p:sp>
      <p:sp>
        <p:nvSpPr>
          <p:cNvPr id="23" name="任意多边形 13">
            <a:extLst>
              <a:ext uri="{FF2B5EF4-FFF2-40B4-BE49-F238E27FC236}"/>
            </a:extLst>
          </p:cNvPr>
          <p:cNvSpPr/>
          <p:nvPr/>
        </p:nvSpPr>
        <p:spPr>
          <a:xfrm rot="5400000">
            <a:off x="4458240" y="3056216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基础设施</a:t>
            </a:r>
          </a:p>
        </p:txBody>
      </p:sp>
      <p:sp>
        <p:nvSpPr>
          <p:cNvPr id="24" name="任意多边形 13">
            <a:extLst>
              <a:ext uri="{FF2B5EF4-FFF2-40B4-BE49-F238E27FC236}"/>
            </a:extLst>
          </p:cNvPr>
          <p:cNvSpPr/>
          <p:nvPr/>
        </p:nvSpPr>
        <p:spPr>
          <a:xfrm rot="5400000">
            <a:off x="6766220" y="1801025"/>
            <a:ext cx="1146355" cy="137797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rgbClr val="0066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272320" tIns="313011" rIns="272320" bIns="313011" spcCol="1270" anchor="ctr"/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钱的问题</a:t>
            </a:r>
          </a:p>
        </p:txBody>
      </p:sp>
      <p:sp>
        <p:nvSpPr>
          <p:cNvPr id="54284" name="文本框 3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2046288" y="5040313"/>
            <a:ext cx="2016125" cy="461962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0">
                <a:latin typeface="华文行楷" panose="02010800040101010101" pitchFamily="2" charset="-122"/>
                <a:ea typeface="华文行楷" panose="02010800040101010101" pitchFamily="2" charset="-122"/>
              </a:rPr>
              <a:t>现场调研踏勘</a:t>
            </a:r>
          </a:p>
        </p:txBody>
      </p:sp>
      <p:sp>
        <p:nvSpPr>
          <p:cNvPr id="54285" name="文本框 26"/>
          <p:cNvSpPr txBox="1">
            <a:spLocks noChangeArrowheads="1"/>
          </p:cNvSpPr>
          <p:nvPr/>
        </p:nvSpPr>
        <p:spPr bwMode="auto">
          <a:xfrm>
            <a:off x="5073650" y="5040313"/>
            <a:ext cx="2017713" cy="461962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b="0">
                <a:latin typeface="华文行楷" panose="02010800040101010101" pitchFamily="2" charset="-122"/>
                <a:ea typeface="华文行楷" panose="02010800040101010101" pitchFamily="2" charset="-122"/>
              </a:rPr>
              <a:t>资料收集分析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nimBg="1"/>
      <p:bldP spid="542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1115616" y="1988840"/>
            <a:ext cx="7200800" cy="20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00458A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>
              <a:spcAft>
                <a:spcPct val="400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0B3736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>
              <a:spcAft>
                <a:spcPct val="400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15656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9pPr>
          </a:lstStyle>
          <a:p>
            <a:pPr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zh-CN" altLang="en-US" dirty="0" smtClean="0">
                <a:solidFill>
                  <a:srgbClr val="0066FF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案例介绍：</a:t>
            </a:r>
            <a:endParaRPr lang="en-US" altLang="zh-CN" dirty="0" smtClean="0">
              <a:solidFill>
                <a:srgbClr val="0066FF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  <a:p>
            <a:pPr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1.</a:t>
            </a: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河南省</a:t>
            </a:r>
            <a:r>
              <a:rPr lang="zh-CN" altLang="en-US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兰考县乡村振兴系列规划</a:t>
            </a:r>
            <a:r>
              <a:rPr lang="zh-CN" altLang="en-US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设计</a:t>
            </a:r>
            <a:endParaRPr lang="en-US" altLang="zh-CN" dirty="0" smtClean="0">
              <a:solidFill>
                <a:schemeClr val="tx1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  <a:p>
            <a:pPr>
              <a:spcAft>
                <a:spcPct val="0"/>
              </a:spcAft>
              <a:buClrTx/>
              <a:buNone/>
              <a:defRPr/>
            </a:pPr>
            <a:r>
              <a:rPr kumimoji="1" lang="en-US" altLang="zh-CN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2.</a:t>
            </a:r>
            <a:r>
              <a:rPr kumimoji="1" lang="zh-CN" altLang="en-US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湖北省枝江市乡村振兴战略规划</a:t>
            </a:r>
          </a:p>
          <a:p>
            <a:pPr>
              <a:spcAft>
                <a:spcPct val="0"/>
              </a:spcAft>
              <a:buClrTx/>
              <a:buNone/>
              <a:defRPr/>
            </a:pPr>
            <a:r>
              <a:rPr kumimoji="1" lang="en-US" altLang="zh-CN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3.</a:t>
            </a:r>
            <a:r>
              <a:rPr kumimoji="1" lang="zh-CN" altLang="en-US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山东省</a:t>
            </a:r>
            <a:r>
              <a:rPr kumimoji="1" lang="zh-CN" altLang="en-US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临沂市罗庄区乡村振兴战略规划</a:t>
            </a:r>
          </a:p>
          <a:p>
            <a:pPr>
              <a:spcAft>
                <a:spcPct val="0"/>
              </a:spcAft>
              <a:buClrTx/>
              <a:buFont typeface="Wingdings" panose="05000000000000000000" pitchFamily="2" charset="2"/>
              <a:buNone/>
              <a:defRPr/>
            </a:pPr>
            <a:endParaRPr kumimoji="1" lang="zh-CN" altLang="en-US" sz="171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矩形 2"/>
          <p:cNvSpPr>
            <a:spLocks noChangeArrowheads="1"/>
          </p:cNvSpPr>
          <p:nvPr/>
        </p:nvSpPr>
        <p:spPr bwMode="auto">
          <a:xfrm>
            <a:off x="3419475" y="3141663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0" dirty="0">
                <a:latin typeface="华文行楷" panose="02010800040101010101" pitchFamily="2" charset="-122"/>
                <a:ea typeface="华文行楷" panose="02010800040101010101" pitchFamily="2" charset="-122"/>
              </a:rPr>
              <a:t>三、</a:t>
            </a:r>
            <a:r>
              <a:rPr lang="zh-CN" altLang="en-US" sz="2800" b="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乡村建设的运营实践与效果</a:t>
            </a:r>
            <a:endParaRPr lang="zh-CN" altLang="en-US" sz="2800" b="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1772816"/>
            <a:ext cx="82089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00FF"/>
                </a:solidFill>
              </a:rPr>
              <a:t>1.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浙江</a:t>
            </a:r>
            <a:r>
              <a:rPr lang="zh-CN" altLang="en-US" sz="2800" b="1" dirty="0">
                <a:solidFill>
                  <a:srgbClr val="0000FF"/>
                </a:solidFill>
              </a:rPr>
              <a:t>安吉的乡建实践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err="1">
                <a:solidFill>
                  <a:srgbClr val="0000FF"/>
                </a:solidFill>
              </a:rPr>
              <a:t>业绩：</a:t>
            </a:r>
            <a:r>
              <a:rPr lang="en-US" altLang="zh-CN" sz="2400" b="1" dirty="0" err="1">
                <a:solidFill>
                  <a:srgbClr val="0B3736"/>
                </a:solidFill>
              </a:rPr>
              <a:t>中国美丽乡村发源地、习近平总书记“两山理念”诞生地和实践地、全国乡村振兴和生态文明、美丽乡村建设的典范和旗帜</a:t>
            </a:r>
            <a:r>
              <a:rPr lang="en-US" altLang="zh-CN" sz="2400" b="1" dirty="0">
                <a:solidFill>
                  <a:srgbClr val="0B3736"/>
                </a:solidFill>
              </a:rPr>
              <a:t>。</a:t>
            </a:r>
          </a:p>
          <a:p>
            <a:pPr marL="457200" indent="-457200" algn="just"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solidFill>
                  <a:srgbClr val="0000FF"/>
                </a:solidFill>
              </a:rPr>
              <a:t>做法：</a:t>
            </a:r>
            <a:r>
              <a:rPr lang="zh-CN" altLang="en-US" sz="2400" b="1" dirty="0">
                <a:solidFill>
                  <a:srgbClr val="0B3736"/>
                </a:solidFill>
              </a:rPr>
              <a:t>顶层设计，规划引领；一届一届接着干，一张蓝图绘（干）到底；有一整套透明、公开、公正、公平的政策体系、评价体系、考核体系和奖惩制度（一个好的体制机制和政策体系）。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460375" y="2564904"/>
            <a:ext cx="8208963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经验：</a:t>
            </a:r>
            <a:r>
              <a:rPr lang="en-US" altLang="zh-CN" sz="2400" dirty="0" err="1">
                <a:solidFill>
                  <a:srgbClr val="0B3736"/>
                </a:solidFill>
                <a:latin typeface="Times New Roman" panose="02020603050405020304" pitchFamily="18" charset="0"/>
              </a:rPr>
              <a:t>举生态旗，打绿色牌，走旅游路；点线面结合；树立典型，重点突破；生态优先，产业为本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。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启示：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十年磨一剑；由全省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26个贫困县之一，华丽转身为经济、社会、生态效益综合协调的先进县。要实现弯道超车、换道超车、开道超车、后发先至，必须：正确定位、彰显特色、知行合一、一以贯之、持之以恒。</a:t>
            </a:r>
            <a:endParaRPr lang="zh-CN" altLang="en-US" sz="2400" dirty="0">
              <a:solidFill>
                <a:srgbClr val="0B373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563" y="1916832"/>
            <a:ext cx="820737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00FF"/>
                </a:solidFill>
              </a:rPr>
              <a:t>2.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田园</a:t>
            </a:r>
            <a:r>
              <a:rPr lang="zh-CN" altLang="en-US" sz="2800" b="1" dirty="0">
                <a:solidFill>
                  <a:srgbClr val="0000FF"/>
                </a:solidFill>
              </a:rPr>
              <a:t>鲁家的模式创新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业绩：</a:t>
            </a:r>
            <a:r>
              <a:rPr lang="en-US" altLang="zh-CN" sz="2400" b="1" dirty="0">
                <a:solidFill>
                  <a:srgbClr val="0B3736"/>
                </a:solidFill>
              </a:rPr>
              <a:t>浙江省安吉县鲁家村，从欠债150万元、村容村貌全县倒数第一到成为美丽乡村、乡村振兴的明星村，全国田园综合体试点单位，可谓是脱胎换骨。现有集体资产1.5亿元，已吸引社会资本20多亿元，2017年村集体纯利润333万元。</a:t>
            </a: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>
                <a:solidFill>
                  <a:srgbClr val="0000FF"/>
                </a:solidFill>
              </a:rPr>
              <a:t>做法：</a:t>
            </a:r>
            <a:r>
              <a:rPr lang="zh-CN" altLang="en-US" sz="2400" b="1" dirty="0">
                <a:solidFill>
                  <a:srgbClr val="0B3736"/>
                </a:solidFill>
              </a:rPr>
              <a:t>村＋旅游公司＋</a:t>
            </a:r>
            <a:r>
              <a:rPr lang="en-US" altLang="zh-CN" sz="2400" b="1" dirty="0">
                <a:solidFill>
                  <a:srgbClr val="0B3736"/>
                </a:solidFill>
              </a:rPr>
              <a:t>18个家庭农场，用小火车将18个家庭农场串联起来。</a:t>
            </a:r>
            <a:endParaRPr lang="zh-CN" altLang="en-US" sz="2400" b="1" dirty="0">
              <a:solidFill>
                <a:srgbClr val="0B373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476250"/>
            <a:ext cx="7632700" cy="5113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3600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主要内容</a:t>
            </a:r>
          </a:p>
          <a:p>
            <a:pPr indent="457200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  一、</a:t>
            </a:r>
            <a:r>
              <a:rPr lang="zh-CN" altLang="en-US" sz="2400" dirty="0" smtClean="0">
                <a:solidFill>
                  <a:schemeClr val="tx1"/>
                </a:solidFill>
              </a:rPr>
              <a:t>乡村建设的</a:t>
            </a:r>
            <a:r>
              <a:rPr lang="zh-CN" altLang="en-US" sz="2400" dirty="0" smtClean="0">
                <a:solidFill>
                  <a:schemeClr val="tx1"/>
                </a:solidFill>
              </a:rPr>
              <a:t>基本内涵和重点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457200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  二、</a:t>
            </a:r>
            <a:r>
              <a:rPr lang="zh-CN" altLang="en-US" sz="2400" dirty="0" smtClean="0">
                <a:solidFill>
                  <a:schemeClr val="tx1"/>
                </a:solidFill>
              </a:rPr>
              <a:t>乡村建设的</a:t>
            </a:r>
            <a:r>
              <a:rPr lang="zh-CN" altLang="en-US" sz="2400" dirty="0" smtClean="0">
                <a:solidFill>
                  <a:schemeClr val="tx1"/>
                </a:solidFill>
              </a:rPr>
              <a:t>规划和设计案例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indent="457200">
              <a:lnSpc>
                <a:spcPct val="200000"/>
              </a:lnSpc>
              <a:buNone/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  三、</a:t>
            </a:r>
            <a:r>
              <a:rPr lang="zh-CN" altLang="en-US" sz="2400" dirty="0" smtClean="0">
                <a:solidFill>
                  <a:schemeClr val="tx1"/>
                </a:solidFill>
              </a:rPr>
              <a:t>乡村</a:t>
            </a:r>
            <a:r>
              <a:rPr lang="zh-CN" altLang="en-US" sz="2400" dirty="0">
                <a:solidFill>
                  <a:schemeClr val="tx1"/>
                </a:solidFill>
              </a:rPr>
              <a:t>建设的</a:t>
            </a:r>
            <a:r>
              <a:rPr lang="zh-CN" altLang="en-US" sz="2400" dirty="0" smtClean="0">
                <a:solidFill>
                  <a:schemeClr val="tx1"/>
                </a:solidFill>
              </a:rPr>
              <a:t>运营实践与效果</a:t>
            </a:r>
            <a:r>
              <a:rPr lang="zh-CN" altLang="en-US" sz="2400" dirty="0" smtClean="0">
                <a:solidFill>
                  <a:schemeClr val="tx1"/>
                </a:solidFill>
              </a:rPr>
              <a:t>　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indent="457200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    四、</a:t>
            </a:r>
            <a:r>
              <a:rPr lang="zh-CN" altLang="en-US" sz="2400" dirty="0" smtClean="0">
                <a:solidFill>
                  <a:schemeClr val="tx1"/>
                </a:solidFill>
              </a:rPr>
              <a:t>乡村建设的</a:t>
            </a:r>
            <a:r>
              <a:rPr lang="zh-CN" altLang="en-US" sz="2400" dirty="0" smtClean="0">
                <a:solidFill>
                  <a:schemeClr val="tx1"/>
                </a:solidFill>
              </a:rPr>
              <a:t>浙江经验与启示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zh-CN" altLang="en-US" dirty="0" smtClean="0">
                <a:solidFill>
                  <a:schemeClr val="tx1"/>
                </a:solidFill>
              </a:rPr>
              <a:t>　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51520" y="1988840"/>
            <a:ext cx="87129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经验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：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主要体现在四新：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新机制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是指三统三共（统一规划、统一平台、统一品牌；共建共营、共营共享、共享共赢），三农联动；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新模式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村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dirty="0" err="1">
                <a:solidFill>
                  <a:srgbClr val="0B3736"/>
                </a:solidFill>
                <a:latin typeface="Times New Roman" panose="02020603050405020304" pitchFamily="18" charset="0"/>
              </a:rPr>
              <a:t>旅游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公司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+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农场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；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新主体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为家庭农场主；</a:t>
            </a: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新业态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农场式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民宿。</a:t>
            </a:r>
            <a:endParaRPr lang="en-US" altLang="zh-CN" sz="2400" dirty="0">
              <a:solidFill>
                <a:srgbClr val="0B3736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启示：</a:t>
            </a:r>
            <a:r>
              <a:rPr lang="zh-CN" altLang="en-US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事在人为。关键是谁来做？怎么做？乡村旅游引爆点很重要！一个好的当家人可以救活一个穷村、落后村。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1844824"/>
            <a:ext cx="820896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00FF"/>
                </a:solidFill>
              </a:rPr>
              <a:t>3.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太阳</a:t>
            </a:r>
            <a:r>
              <a:rPr lang="zh-CN" altLang="en-US" sz="2800" b="1" dirty="0">
                <a:solidFill>
                  <a:srgbClr val="0000FF"/>
                </a:solidFill>
              </a:rPr>
              <a:t>公社的有机农业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业绩：</a:t>
            </a:r>
            <a:r>
              <a:rPr lang="en-US" altLang="zh-CN" sz="2400" b="1" dirty="0">
                <a:solidFill>
                  <a:srgbClr val="0B3736"/>
                </a:solidFill>
              </a:rPr>
              <a:t>位于杭州市临安区双庙村，有机农业、有机农产品配送标杆企业和示范企业。2016年6月18日太阳公社的事迹刊登在《纽约时报》上，被誉为中国理想主义的农场。成为网红。</a:t>
            </a: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>
                <a:solidFill>
                  <a:srgbClr val="0000FF"/>
                </a:solidFill>
              </a:rPr>
              <a:t>做法：</a:t>
            </a:r>
            <a:r>
              <a:rPr lang="en-US" altLang="zh-CN" sz="2400" b="1" dirty="0" err="1">
                <a:solidFill>
                  <a:srgbClr val="0B3736"/>
                </a:solidFill>
              </a:rPr>
              <a:t>通过公司＋基地＋农户的模式，带动当地农民致富</a:t>
            </a:r>
            <a:r>
              <a:rPr lang="zh-CN" altLang="en-US" sz="2400" b="1" dirty="0">
                <a:solidFill>
                  <a:srgbClr val="0B3736"/>
                </a:solidFill>
              </a:rPr>
              <a:t>。按照有机农产品的要求进行生产，然后订单销售，配送到城市居民家中。同时，为城市青少年提供学农和夏令营场所。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480565" y="2132856"/>
            <a:ext cx="82089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经验：</a:t>
            </a:r>
            <a:r>
              <a:rPr lang="en-US" altLang="zh-CN" sz="2400" dirty="0" err="1">
                <a:solidFill>
                  <a:srgbClr val="0B3736"/>
                </a:solidFill>
                <a:latin typeface="Times New Roman" panose="02020603050405020304" pitchFamily="18" charset="0"/>
              </a:rPr>
              <a:t>打造全中国最美的猪舍，培育全中国幸福度最高的猪；以自然教育、夏令营、生态教育、农耕教育、大自然学校来吸引人气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。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启示：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随着人们生活水平的提高，城市居民对食品的安全性越来越重视，绿色农产品（包括无公害农产品、绿色食品、有机农产品）的需求量越来越大；同时，自然教育将越来越热门。这两个方面将成为今后农业产业发展的重点领域。</a:t>
            </a:r>
            <a:endParaRPr lang="zh-CN" altLang="en-US" sz="2400" dirty="0">
              <a:solidFill>
                <a:srgbClr val="0B373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3568" y="1556792"/>
            <a:ext cx="744100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00FF"/>
                </a:solidFill>
              </a:rPr>
              <a:t>4.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小</a:t>
            </a:r>
            <a:r>
              <a:rPr lang="zh-CN" altLang="en-US" sz="2800" b="1" dirty="0">
                <a:solidFill>
                  <a:srgbClr val="0000FF"/>
                </a:solidFill>
              </a:rPr>
              <a:t>六石村的玻璃栈桥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业绩：</a:t>
            </a:r>
            <a:r>
              <a:rPr lang="en-US" altLang="zh-CN" sz="2400" b="1" dirty="0">
                <a:solidFill>
                  <a:srgbClr val="0B3736"/>
                </a:solidFill>
              </a:rPr>
              <a:t>浙江省义乌市小六石村是一个小村（280人左右），原来是远近闻名的穷村、落后村。通过村两委班子的努力，发生了天翻地覆的变化，现为义乌市农村卫生环境十佳村、义乌市最具潜力美丽村落、义乌市生态村、义乌市石艺文化特色村，乡村旅游呈现蓬勃发展的势头。</a:t>
            </a: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>
                <a:solidFill>
                  <a:srgbClr val="0000FF"/>
                </a:solidFill>
              </a:rPr>
              <a:t>做法：</a:t>
            </a:r>
            <a:r>
              <a:rPr lang="zh-CN" altLang="en-US" sz="2400" b="1" dirty="0">
                <a:solidFill>
                  <a:srgbClr val="0B3736"/>
                </a:solidFill>
              </a:rPr>
              <a:t>通过村民众筹，市场运作，以亲子旅游为重点，以玻璃栈桥为引爆点。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453759" y="2204864"/>
            <a:ext cx="836009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经验：</a:t>
            </a:r>
            <a:r>
              <a:rPr lang="en-US" altLang="zh-CN" sz="2400" dirty="0" err="1">
                <a:solidFill>
                  <a:srgbClr val="0B3736"/>
                </a:solidFill>
                <a:latin typeface="Times New Roman" panose="02020603050405020304" pitchFamily="18" charset="0"/>
              </a:rPr>
              <a:t>用创意激活了该村的乡村旅游。创造了无中生有、事在人为的奇迹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。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启示：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村两委班子很重要，一个精诚团结、有战斗力，想做事、能做事、能成事的两委班子，成就了小六石村的辉煌！同时，如何调动村民的积极性，鼓励和动员他们共同创业也非常重要。让村民成为股民，让村集体和村民共同受益。</a:t>
            </a:r>
            <a:endParaRPr lang="zh-CN" altLang="en-US" sz="2400" dirty="0">
              <a:solidFill>
                <a:srgbClr val="0B373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2" y="2060848"/>
            <a:ext cx="8513763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rgbClr val="0000FF"/>
                </a:solidFill>
              </a:rPr>
              <a:t>5.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廿</a:t>
            </a:r>
            <a:r>
              <a:rPr lang="zh-CN" altLang="en-US" sz="2800" b="1" dirty="0">
                <a:solidFill>
                  <a:srgbClr val="0000FF"/>
                </a:solidFill>
              </a:rPr>
              <a:t>玖间里的农村创客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 err="1">
                <a:solidFill>
                  <a:srgbClr val="0000FF"/>
                </a:solidFill>
              </a:rPr>
              <a:t>业绩：</a:t>
            </a:r>
            <a:r>
              <a:rPr lang="en-US" altLang="zh-CN" sz="2400" b="1" dirty="0" err="1">
                <a:solidFill>
                  <a:srgbClr val="0B3736"/>
                </a:solidFill>
              </a:rPr>
              <a:t>地处浙江省浦江县新光村</a:t>
            </a:r>
            <a:r>
              <a:rPr lang="en-US" altLang="zh-CN" sz="2400" b="1" dirty="0">
                <a:solidFill>
                  <a:srgbClr val="0B3736"/>
                </a:solidFill>
              </a:rPr>
              <a:t>，</a:t>
            </a:r>
            <a:r>
              <a:rPr lang="zh-CN" altLang="en-US" sz="2400" b="1" dirty="0">
                <a:solidFill>
                  <a:srgbClr val="0B3736"/>
                </a:solidFill>
              </a:rPr>
              <a:t>普普通通的传统村落，</a:t>
            </a:r>
            <a:r>
              <a:rPr lang="en-US" altLang="zh-CN" sz="2400" b="1" dirty="0" err="1">
                <a:solidFill>
                  <a:srgbClr val="0B3736"/>
                </a:solidFill>
              </a:rPr>
              <a:t>成为化腐朽为神奇、变废为宝的一个典范，是国家级乡村旅游创客示范基地</a:t>
            </a:r>
            <a:r>
              <a:rPr lang="en-US" altLang="zh-CN" sz="2400" b="1" dirty="0">
                <a:solidFill>
                  <a:srgbClr val="0B3736"/>
                </a:solidFill>
              </a:rPr>
              <a:t>。</a:t>
            </a:r>
          </a:p>
          <a:p>
            <a:pPr marL="457200" indent="-457200" algn="just"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>
                <a:solidFill>
                  <a:srgbClr val="0000FF"/>
                </a:solidFill>
              </a:rPr>
              <a:t>做法：</a:t>
            </a:r>
            <a:r>
              <a:rPr lang="zh-CN" altLang="en-US" sz="2400" b="1" dirty="0">
                <a:solidFill>
                  <a:srgbClr val="0B3736"/>
                </a:solidFill>
              </a:rPr>
              <a:t>精心挑选有一技之长，或搞艺术、搞创意、搞音乐的</a:t>
            </a:r>
            <a:r>
              <a:rPr lang="en-US" altLang="zh-CN" sz="2400" b="1" dirty="0">
                <a:solidFill>
                  <a:srgbClr val="0B3736"/>
                </a:solidFill>
              </a:rPr>
              <a:t>60个业主入驻。然后，给业主各种政策方面的优惠，让进驻的业主与企业共同成长。做到线上下单，线下购物。</a:t>
            </a:r>
            <a:endParaRPr lang="zh-CN" altLang="en-US" sz="2400" b="1" dirty="0">
              <a:solidFill>
                <a:srgbClr val="0B373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页脚占位符 1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172200"/>
            <a:ext cx="3429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418151" y="2276872"/>
            <a:ext cx="82089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经验：</a:t>
            </a:r>
            <a:r>
              <a:rPr lang="en-US" altLang="zh-CN" sz="2400" dirty="0" err="1">
                <a:solidFill>
                  <a:srgbClr val="0B3736"/>
                </a:solidFill>
                <a:latin typeface="Times New Roman" panose="02020603050405020304" pitchFamily="18" charset="0"/>
              </a:rPr>
              <a:t>传统与现代相结合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</a:rPr>
              <a:t>旅游</a:t>
            </a:r>
            <a:r>
              <a:rPr lang="en-US" altLang="zh-CN" sz="2400" dirty="0">
                <a:latin typeface="Times New Roman" panose="02020603050405020304" pitchFamily="18" charset="0"/>
              </a:rPr>
              <a:t>+</a:t>
            </a:r>
            <a:r>
              <a:rPr lang="zh-CN" altLang="en-US" sz="2400" dirty="0">
                <a:latin typeface="Times New Roman" panose="02020603050405020304" pitchFamily="18" charset="0"/>
              </a:rPr>
              <a:t>互联网</a:t>
            </a:r>
            <a:r>
              <a:rPr lang="en-US" altLang="zh-CN" sz="2400" dirty="0">
                <a:latin typeface="Times New Roman" panose="02020603050405020304" pitchFamily="18" charset="0"/>
              </a:rPr>
              <a:t>+</a:t>
            </a:r>
            <a:r>
              <a:rPr lang="zh-CN" altLang="en-US" sz="2400" dirty="0">
                <a:latin typeface="Times New Roman" panose="02020603050405020304" pitchFamily="18" charset="0"/>
              </a:rPr>
              <a:t>农业</a:t>
            </a:r>
            <a:r>
              <a:rPr lang="en-US" altLang="zh-CN" sz="2400" dirty="0">
                <a:latin typeface="Times New Roman" panose="02020603050405020304" pitchFamily="18" charset="0"/>
              </a:rPr>
              <a:t>+</a:t>
            </a:r>
            <a:r>
              <a:rPr lang="zh-CN" altLang="en-US" sz="2400" dirty="0">
                <a:latin typeface="Times New Roman" panose="02020603050405020304" pitchFamily="18" charset="0"/>
              </a:rPr>
              <a:t>创客相结合的模式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。</a:t>
            </a:r>
            <a:r>
              <a:rPr lang="en-US" altLang="zh-CN" sz="2400" dirty="0" err="1">
                <a:solidFill>
                  <a:srgbClr val="0B3736"/>
                </a:solidFill>
                <a:latin typeface="Times New Roman" panose="02020603050405020304" pitchFamily="18" charset="0"/>
              </a:rPr>
              <a:t>每个店铺就是一道风景，每个店主人都有一个故事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。</a:t>
            </a:r>
          </a:p>
          <a:p>
            <a:pPr algn="just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启示：</a:t>
            </a:r>
            <a:r>
              <a:rPr lang="en-US" altLang="zh-CN" sz="2400" dirty="0" err="1">
                <a:solidFill>
                  <a:srgbClr val="0B3736"/>
                </a:solidFill>
                <a:latin typeface="Times New Roman" panose="02020603050405020304" pitchFamily="18" charset="0"/>
              </a:rPr>
              <a:t>小而精、小而美。农村沉淀资源是可以活化和激活的。为老房子的资源化利用提供了一个样本。什么样的人在就会有什么样的人来</a:t>
            </a:r>
            <a:r>
              <a:rPr lang="en-US" altLang="zh-CN" sz="2400" dirty="0">
                <a:solidFill>
                  <a:srgbClr val="0B3736"/>
                </a:solidFill>
                <a:latin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srgbClr val="0B373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矩形 2"/>
          <p:cNvSpPr>
            <a:spLocks noChangeArrowheads="1"/>
          </p:cNvSpPr>
          <p:nvPr/>
        </p:nvSpPr>
        <p:spPr bwMode="auto">
          <a:xfrm>
            <a:off x="3419475" y="3141663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0" dirty="0">
                <a:latin typeface="华文行楷" panose="02010800040101010101" pitchFamily="2" charset="-122"/>
                <a:ea typeface="华文行楷" panose="02010800040101010101" pitchFamily="2" charset="-122"/>
              </a:rPr>
              <a:t>四、</a:t>
            </a:r>
            <a:r>
              <a:rPr lang="zh-CN" altLang="en-US" sz="2800" b="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乡村建设的</a:t>
            </a:r>
            <a:r>
              <a:rPr lang="zh-CN" altLang="en-US" sz="2800" b="0" dirty="0">
                <a:latin typeface="华文行楷" panose="02010800040101010101" pitchFamily="2" charset="-122"/>
                <a:ea typeface="华文行楷" panose="02010800040101010101" pitchFamily="2" charset="-122"/>
              </a:rPr>
              <a:t>浙江经验和启示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556792"/>
            <a:ext cx="8713788" cy="49672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0000FF"/>
                </a:solidFill>
              </a:rPr>
              <a:t>（一）经验启示</a:t>
            </a:r>
            <a:endParaRPr lang="en-US" altLang="zh-CN" sz="320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1.</a:t>
            </a:r>
            <a:r>
              <a:rPr lang="zh-CN" altLang="en-US" dirty="0">
                <a:solidFill>
                  <a:srgbClr val="0000FF"/>
                </a:solidFill>
              </a:rPr>
              <a:t>领导重视，措施</a:t>
            </a:r>
            <a:r>
              <a:rPr lang="zh-CN" altLang="en-US" dirty="0" smtClean="0">
                <a:solidFill>
                  <a:srgbClr val="0000FF"/>
                </a:solidFill>
              </a:rPr>
              <a:t>有力</a:t>
            </a:r>
            <a:endParaRPr lang="en-US" altLang="zh-CN" dirty="0" smtClean="0"/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2.</a:t>
            </a:r>
            <a:r>
              <a:rPr lang="zh-CN" altLang="en-US" dirty="0">
                <a:solidFill>
                  <a:srgbClr val="0000FF"/>
                </a:solidFill>
              </a:rPr>
              <a:t>有一</a:t>
            </a:r>
            <a:r>
              <a:rPr lang="zh-CN" altLang="en-US" dirty="0" smtClean="0">
                <a:solidFill>
                  <a:srgbClr val="0000FF"/>
                </a:solidFill>
              </a:rPr>
              <a:t>个非常清晰的思路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3.能</a:t>
            </a:r>
            <a:r>
              <a:rPr lang="zh-CN" altLang="en-US" dirty="0" smtClean="0">
                <a:solidFill>
                  <a:srgbClr val="0000FF"/>
                </a:solidFill>
              </a:rPr>
              <a:t>脚踏实地</a:t>
            </a:r>
            <a:r>
              <a:rPr lang="zh-CN" altLang="en-US" dirty="0">
                <a:solidFill>
                  <a:srgbClr val="0000FF"/>
                </a:solidFill>
              </a:rPr>
              <a:t>的</a:t>
            </a:r>
            <a:r>
              <a:rPr lang="zh-CN" altLang="en-US" dirty="0" smtClean="0">
                <a:solidFill>
                  <a:srgbClr val="0000FF"/>
                </a:solidFill>
              </a:rPr>
              <a:t>工作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4.</a:t>
            </a:r>
            <a:r>
              <a:rPr lang="zh-CN" altLang="en-US" dirty="0" smtClean="0">
                <a:solidFill>
                  <a:srgbClr val="0000FF"/>
                </a:solidFill>
              </a:rPr>
              <a:t>能</a:t>
            </a:r>
            <a:r>
              <a:rPr lang="zh-CN" altLang="en-US" dirty="0">
                <a:solidFill>
                  <a:srgbClr val="0000FF"/>
                </a:solidFill>
              </a:rPr>
              <a:t>集中全县的力量专注于一件</a:t>
            </a:r>
            <a:r>
              <a:rPr lang="zh-CN" altLang="en-US" dirty="0" smtClean="0">
                <a:solidFill>
                  <a:srgbClr val="0000FF"/>
                </a:solidFill>
              </a:rPr>
              <a:t>事情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5.</a:t>
            </a:r>
            <a:r>
              <a:rPr lang="zh-CN" altLang="en-US" dirty="0">
                <a:solidFill>
                  <a:srgbClr val="0000FF"/>
                </a:solidFill>
              </a:rPr>
              <a:t>能充分调动村干部和老百姓的</a:t>
            </a:r>
            <a:r>
              <a:rPr lang="zh-CN" altLang="en-US" dirty="0" smtClean="0">
                <a:solidFill>
                  <a:srgbClr val="0000FF"/>
                </a:solidFill>
              </a:rPr>
              <a:t>积极性</a:t>
            </a:r>
            <a:endParaRPr lang="en-US" altLang="zh-CN" dirty="0" smtClean="0"/>
          </a:p>
          <a:p>
            <a:pPr algn="just">
              <a:buFont typeface="Wingdings" panose="05000000000000000000" pitchFamily="2" charset="2"/>
              <a:buChar char="u"/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6.坚持</a:t>
            </a:r>
            <a:r>
              <a:rPr lang="zh-CN" altLang="en-US" dirty="0" smtClean="0">
                <a:solidFill>
                  <a:srgbClr val="0000FF"/>
                </a:solidFill>
              </a:rPr>
              <a:t>外在</a:t>
            </a:r>
            <a:r>
              <a:rPr lang="zh-CN" altLang="en-US" dirty="0">
                <a:solidFill>
                  <a:srgbClr val="0000FF"/>
                </a:solidFill>
              </a:rPr>
              <a:t>美和内在美的</a:t>
            </a:r>
            <a:r>
              <a:rPr lang="zh-CN" altLang="en-US" dirty="0" smtClean="0">
                <a:solidFill>
                  <a:srgbClr val="0000FF"/>
                </a:solidFill>
              </a:rPr>
              <a:t>统一</a:t>
            </a:r>
            <a:endParaRPr lang="en-US" altLang="zh-CN" dirty="0" smtClean="0"/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zh-CN" sz="240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  <a:defRPr/>
            </a:pPr>
            <a:endParaRPr lang="en-US" altLang="zh-CN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46588" y="1052736"/>
            <a:ext cx="8548688" cy="4968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3200" dirty="0" smtClean="0">
                <a:solidFill>
                  <a:srgbClr val="0000FF"/>
                </a:solidFill>
              </a:rPr>
              <a:t>（二）实现路径</a:t>
            </a:r>
            <a:endParaRPr lang="en-US" altLang="zh-CN" sz="320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0000FF"/>
                </a:solidFill>
              </a:rPr>
              <a:t>1.</a:t>
            </a:r>
            <a:r>
              <a:rPr lang="zh-CN" altLang="en-US" dirty="0" smtClean="0">
                <a:solidFill>
                  <a:srgbClr val="0000FF"/>
                </a:solidFill>
              </a:rPr>
              <a:t>规划引领，重点突破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0000FF"/>
                </a:solidFill>
              </a:rPr>
              <a:t>2.</a:t>
            </a:r>
            <a:r>
              <a:rPr lang="zh-CN" altLang="en-US" dirty="0" smtClean="0">
                <a:solidFill>
                  <a:srgbClr val="0000FF"/>
                </a:solidFill>
              </a:rPr>
              <a:t>生态优先，产业为本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0000FF"/>
                </a:solidFill>
              </a:rPr>
              <a:t>3.</a:t>
            </a:r>
            <a:r>
              <a:rPr lang="zh-CN" altLang="en-US" dirty="0" smtClean="0">
                <a:solidFill>
                  <a:srgbClr val="0000FF"/>
                </a:solidFill>
              </a:rPr>
              <a:t>政府主导，农民主体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dirty="0" smtClean="0">
                <a:solidFill>
                  <a:srgbClr val="0000FF"/>
                </a:solidFill>
              </a:rPr>
              <a:t>4.</a:t>
            </a:r>
            <a:r>
              <a:rPr lang="zh-CN" altLang="en-US" dirty="0" smtClean="0">
                <a:solidFill>
                  <a:srgbClr val="0000FF"/>
                </a:solidFill>
              </a:rPr>
              <a:t>城乡融合，建管并重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FF"/>
                </a:solidFill>
              </a:rPr>
              <a:t>5.</a:t>
            </a:r>
            <a:r>
              <a:rPr lang="zh-CN" altLang="en-US" dirty="0">
                <a:solidFill>
                  <a:srgbClr val="0000FF"/>
                </a:solidFill>
              </a:rPr>
              <a:t>彰显特色，打造网红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FF"/>
                </a:solidFill>
              </a:rPr>
              <a:t>6.</a:t>
            </a:r>
            <a:r>
              <a:rPr lang="zh-CN" altLang="en-US" dirty="0">
                <a:solidFill>
                  <a:srgbClr val="0000FF"/>
                </a:solidFill>
              </a:rPr>
              <a:t>机制创新，一以贯之</a:t>
            </a:r>
          </a:p>
          <a:p>
            <a:pPr algn="just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0000FF"/>
                </a:solidFill>
              </a:rPr>
              <a:t>7.</a:t>
            </a:r>
            <a:r>
              <a:rPr lang="zh-CN" altLang="en-US" dirty="0">
                <a:solidFill>
                  <a:srgbClr val="0000FF"/>
                </a:solidFill>
              </a:rPr>
              <a:t>市场运作，社会参与</a:t>
            </a:r>
          </a:p>
          <a:p>
            <a:pPr algn="just">
              <a:buFont typeface="Wingdings" panose="05000000000000000000" pitchFamily="2" charset="2"/>
              <a:buChar char="u"/>
            </a:pPr>
            <a:endParaRPr lang="en-US" altLang="zh-CN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endParaRPr lang="en-US" altLang="zh-CN" sz="240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endParaRPr lang="en-US" altLang="zh-CN" sz="240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u"/>
            </a:pPr>
            <a:endParaRPr lang="en-US" altLang="zh-CN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矩形 2"/>
          <p:cNvSpPr>
            <a:spLocks noChangeArrowheads="1"/>
          </p:cNvSpPr>
          <p:nvPr/>
        </p:nvSpPr>
        <p:spPr bwMode="auto">
          <a:xfrm>
            <a:off x="3419475" y="3141663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00458A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Aft>
                <a:spcPct val="400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0B373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spcAft>
                <a:spcPct val="400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15656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zh-CN" altLang="en-US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一、</a:t>
            </a:r>
            <a:r>
              <a:rPr lang="zh-CN" altLang="en-US" b="0" dirty="0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乡村建设的</a:t>
            </a:r>
            <a:r>
              <a:rPr lang="zh-CN" altLang="en-US" b="0" dirty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基本内涵和重点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34925" y="980440"/>
            <a:ext cx="9144635" cy="26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4400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endParaRPr lang="ko-KR" altLang="en-US" sz="7200" cap="none" dirty="0" smtClean="0" i="1" b="0">
              <a:solidFill>
                <a:srgbClr val="0000FF"/>
              </a:solidFill>
              <a:latin typeface="华文新魏" charset="0"/>
              <a:ea typeface="华文新魏" charset="0"/>
            </a:endParaRPr>
          </a:p>
          <a:p>
            <a:pPr marL="0" indent="0" algn="ctr" fontAlgn="base" defTabSz="914400" latinLnBrk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FontTx/>
              <a:buNone/>
            </a:pPr>
            <a:r>
              <a:rPr lang="en-US" altLang="ko-KR" sz="7200" cap="none" dirty="0" smtClean="0" i="1" b="0">
                <a:solidFill>
                  <a:srgbClr val="0000FF"/>
                </a:solidFill>
                <a:latin typeface="华文新魏" charset="0"/>
                <a:ea typeface="华文新魏" charset="0"/>
              </a:rPr>
              <a:t>谢谢大家！ </a:t>
            </a:r>
            <a:endParaRPr lang="ko-KR" altLang="en-US" sz="7200" cap="none" dirty="0" smtClean="0" i="1" b="0">
              <a:solidFill>
                <a:srgbClr val="0000FF"/>
              </a:solidFill>
              <a:latin typeface="华文新魏" charset="0"/>
              <a:ea typeface="华文新魏" charset="0"/>
            </a:endParaRPr>
          </a:p>
        </p:txBody>
      </p:sp>
      <p:sp>
        <p:nvSpPr>
          <p:cNvPr id="115717" name="文本框 7"/>
          <p:cNvSpPr txBox="1">
            <a:spLocks noChangeArrowheads="1"/>
          </p:cNvSpPr>
          <p:nvPr/>
        </p:nvSpPr>
        <p:spPr bwMode="auto">
          <a:xfrm>
            <a:off x="2999105" y="4566920"/>
            <a:ext cx="151574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44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i="1" b="0">
              <a:solidFill>
                <a:srgbClr val="0000FF"/>
              </a:solidFill>
              <a:latin typeface="华文新魏" charset="0"/>
              <a:ea typeface="华文新魏" charset="0"/>
            </a:endParaRPr>
          </a:p>
        </p:txBody>
      </p:sp>
      <p:sp>
        <p:nvSpPr>
          <p:cNvPr id="115718" name="文本框 7"/>
          <p:cNvSpPr txBox="1">
            <a:spLocks noChangeArrowheads="1"/>
          </p:cNvSpPr>
          <p:nvPr/>
        </p:nvSpPr>
        <p:spPr bwMode="auto">
          <a:xfrm>
            <a:off x="26670" y="4572000"/>
            <a:ext cx="151320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vert="horz" anchor="t">
            <a:spAutoFit/>
          </a:bodyPr>
          <a:lstStyle/>
          <a:p>
            <a:pPr marL="0" indent="0" algn="ctr" fontAlgn="base" defTabSz="91440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Tx/>
              <a:buNone/>
            </a:pPr>
            <a:endParaRPr lang="ko-KR" altLang="en-US" sz="3200" cap="none" dirty="0" smtClean="0" i="1" b="0">
              <a:solidFill>
                <a:srgbClr val="0000FF"/>
              </a:solidFill>
              <a:latin typeface="华文新魏" charset="0"/>
              <a:ea typeface="华文新魏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4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088" y="1700213"/>
            <a:ext cx="820737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00458A"/>
                </a:solidFill>
                <a:latin typeface="+mn-lt"/>
                <a:ea typeface="+mn-ea"/>
                <a:cs typeface="黑体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0B3736"/>
                </a:solidFill>
                <a:latin typeface="黑体" charset="0"/>
                <a:ea typeface="黑体" charset="0"/>
                <a:cs typeface="黑体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156563"/>
                </a:solidFill>
                <a:latin typeface="华文细黑" charset="0"/>
                <a:ea typeface="华文细黑" charset="0"/>
                <a:cs typeface="华文细黑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accent2"/>
                </a:solidFill>
                <a:latin typeface="黑体" charset="0"/>
                <a:ea typeface="黑体" charset="0"/>
                <a:cs typeface="黑体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宋体" pitchFamily="2" charset="-122"/>
                <a:ea typeface="宋体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</a:rPr>
              <a:t>2003年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（浙江“千万工程”开始</a:t>
            </a:r>
            <a:r>
              <a:rPr lang="zh-CN" altLang="en-US" sz="2400" kern="0" dirty="0" smtClean="0">
                <a:solidFill>
                  <a:schemeClr val="tx1"/>
                </a:solidFill>
              </a:rPr>
              <a:t>）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/>
            </a:r>
            <a:br>
              <a:rPr lang="en-US" altLang="zh-CN" sz="2400" kern="0" dirty="0" smtClean="0">
                <a:solidFill>
                  <a:schemeClr val="tx1"/>
                </a:solidFill>
              </a:rPr>
            </a:br>
            <a:r>
              <a:rPr lang="en-US" altLang="zh-CN" sz="2400" kern="0" dirty="0" smtClean="0">
                <a:solidFill>
                  <a:schemeClr val="tx1"/>
                </a:solidFill>
              </a:rPr>
              <a:t>      </a:t>
            </a:r>
            <a:r>
              <a:rPr lang="zh-CN" altLang="en-US" sz="2400" kern="0" dirty="0" smtClean="0">
                <a:solidFill>
                  <a:schemeClr val="tx1"/>
                </a:solidFill>
              </a:rPr>
              <a:t>（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2018</a:t>
            </a:r>
            <a:r>
              <a:rPr lang="zh-CN" altLang="en-US" sz="2400" kern="0" dirty="0" smtClean="0">
                <a:solidFill>
                  <a:schemeClr val="tx1"/>
                </a:solidFill>
              </a:rPr>
              <a:t>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9</a:t>
            </a:r>
            <a:r>
              <a:rPr lang="zh-CN" altLang="en-US" sz="2400" kern="0" dirty="0" smtClean="0">
                <a:solidFill>
                  <a:schemeClr val="tx1"/>
                </a:solidFill>
              </a:rPr>
              <a:t>月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27日</a:t>
            </a:r>
            <a:r>
              <a:rPr lang="zh-CN" altLang="en-US" sz="2400" kern="0" dirty="0" smtClean="0">
                <a:solidFill>
                  <a:schemeClr val="tx1"/>
                </a:solidFill>
              </a:rPr>
              <a:t>获得联合国“地球卫士奖”）</a:t>
            </a:r>
            <a:endParaRPr lang="en-US" altLang="zh-CN" sz="2400" kern="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0066FF"/>
                </a:solidFill>
              </a:rPr>
              <a:t>2005</a:t>
            </a:r>
            <a:r>
              <a:rPr lang="en-US" altLang="zh-CN" sz="2400" kern="0" dirty="0">
                <a:solidFill>
                  <a:srgbClr val="0066FF"/>
                </a:solidFill>
              </a:rPr>
              <a:t>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（习近平同志提出“两山理念” ）</a:t>
            </a:r>
            <a:endParaRPr lang="en-US" altLang="zh-CN" sz="2400" kern="0" dirty="0" smtClean="0">
              <a:solidFill>
                <a:srgbClr val="0066FF"/>
              </a:solidFill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</a:rPr>
              <a:t>2005年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（全国</a:t>
            </a:r>
            <a:r>
              <a:rPr lang="zh-CN" altLang="en-US" sz="2400" kern="0" dirty="0" smtClean="0">
                <a:solidFill>
                  <a:schemeClr val="tx1"/>
                </a:solidFill>
              </a:rPr>
              <a:t>社会主义新农村建设开始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）</a:t>
            </a:r>
            <a:endParaRPr lang="en-US" altLang="zh-CN" sz="2400" kern="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</a:rPr>
              <a:t>2008年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（安吉美丽乡村建设开始）</a:t>
            </a:r>
            <a:endParaRPr lang="en-US" altLang="zh-CN" sz="2400" kern="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</a:rPr>
              <a:t>2011年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（浙江美丽乡村建设5年行动计划开始）</a:t>
            </a:r>
            <a:endParaRPr lang="en-US" altLang="zh-CN" sz="2400" kern="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</a:rPr>
              <a:t>2013年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（全国美丽乡村建设开始）</a:t>
            </a:r>
            <a:endParaRPr lang="en-US" altLang="zh-CN" sz="2400" kern="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 smtClean="0">
                <a:solidFill>
                  <a:srgbClr val="0000FF"/>
                </a:solidFill>
              </a:rPr>
              <a:t>2017年</a:t>
            </a:r>
            <a:r>
              <a:rPr lang="en-US" altLang="zh-CN" sz="2400" kern="0" dirty="0" smtClean="0">
                <a:solidFill>
                  <a:schemeClr val="tx1"/>
                </a:solidFill>
              </a:rPr>
              <a:t>（全国实施乡村振兴战略）</a:t>
            </a:r>
          </a:p>
          <a:p>
            <a:pPr>
              <a:buFont typeface="Wingdings" panose="05000000000000000000" pitchFamily="2" charset="2"/>
              <a:buChar char="l"/>
              <a:defRPr/>
            </a:pPr>
            <a:endParaRPr lang="en-US" altLang="zh-CN" sz="2400" kern="0" dirty="0" smtClean="0">
              <a:solidFill>
                <a:schemeClr val="tx1"/>
              </a:solidFill>
            </a:endParaRPr>
          </a:p>
        </p:txBody>
      </p:sp>
      <p:sp>
        <p:nvSpPr>
          <p:cNvPr id="140291" name="TextBox 66"/>
          <p:cNvSpPr txBox="1">
            <a:spLocks noChangeArrowheads="1"/>
          </p:cNvSpPr>
          <p:nvPr/>
        </p:nvSpPr>
        <p:spPr bwMode="auto">
          <a:xfrm>
            <a:off x="684213" y="47625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Aft>
                <a:spcPct val="4000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00458A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spcAft>
                <a:spcPct val="400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rgbClr val="0B3736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spcAft>
                <a:spcPct val="400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15656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发展历程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页脚占位符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131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页脚占位符 1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/>
            </a:extLst>
          </p:cNvPr>
          <p:cNvGrpSpPr/>
          <p:nvPr/>
        </p:nvGrpSpPr>
        <p:grpSpPr>
          <a:xfrm>
            <a:off x="1547664" y="2019446"/>
            <a:ext cx="2125264" cy="689474"/>
            <a:chOff x="0" y="0"/>
            <a:chExt cx="2125264" cy="689474"/>
          </a:xfrm>
          <a:solidFill>
            <a:srgbClr val="00B050"/>
          </a:solidFill>
        </p:grpSpPr>
        <p:sp>
          <p:nvSpPr>
            <p:cNvPr id="6" name="矩形: 圆角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0" y="0"/>
              <a:ext cx="2125264" cy="68947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矩形: 圆角 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20194" y="20194"/>
              <a:ext cx="2084876" cy="6490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美丽乡村建设</a:t>
              </a:r>
            </a:p>
          </p:txBody>
        </p:sp>
      </p:grpSp>
      <p:sp>
        <p:nvSpPr>
          <p:cNvPr id="9" name="矩形: 圆角 8">
            <a:extLst>
              <a:ext uri="{FF2B5EF4-FFF2-40B4-BE49-F238E27FC236}"/>
            </a:extLst>
          </p:cNvPr>
          <p:cNvSpPr/>
          <p:nvPr/>
        </p:nvSpPr>
        <p:spPr>
          <a:xfrm>
            <a:off x="5292725" y="2014538"/>
            <a:ext cx="2124075" cy="688975"/>
          </a:xfrm>
          <a:prstGeom prst="roundRect">
            <a:avLst>
              <a:gd name="adj" fmla="val 10000"/>
            </a:avLst>
          </a:prstGeom>
          <a:solidFill>
            <a:srgbClr val="0066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42341" name="AutoShape 8"/>
          <p:cNvSpPr>
            <a:spLocks noChangeArrowheads="1"/>
          </p:cNvSpPr>
          <p:nvPr/>
        </p:nvSpPr>
        <p:spPr bwMode="auto">
          <a:xfrm>
            <a:off x="4191000" y="2179638"/>
            <a:ext cx="793750" cy="360362"/>
          </a:xfrm>
          <a:prstGeom prst="rightArrow">
            <a:avLst>
              <a:gd name="adj1" fmla="val 50000"/>
              <a:gd name="adj2" fmla="val 550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142342" name="TextBox 66"/>
          <p:cNvSpPr txBox="1">
            <a:spLocks noChangeArrowheads="1"/>
          </p:cNvSpPr>
          <p:nvPr/>
        </p:nvSpPr>
        <p:spPr bwMode="auto">
          <a:xfrm>
            <a:off x="611188" y="476250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概念关系</a:t>
            </a:r>
          </a:p>
        </p:txBody>
      </p:sp>
      <p:sp>
        <p:nvSpPr>
          <p:cNvPr id="142343" name="矩形 12"/>
          <p:cNvSpPr>
            <a:spLocks noChangeArrowheads="1"/>
          </p:cNvSpPr>
          <p:nvPr/>
        </p:nvSpPr>
        <p:spPr bwMode="auto">
          <a:xfrm>
            <a:off x="1228725" y="3429000"/>
            <a:ext cx="6799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0">
                <a:latin typeface="华文行楷" panose="02010800040101010101" pitchFamily="2" charset="-122"/>
                <a:ea typeface="华文行楷" panose="02010800040101010101" pitchFamily="2" charset="-122"/>
              </a:rPr>
              <a:t>乡村振兴战略是中国特色社会主义进入新时代背景下，中央对“三农”工作的</a:t>
            </a:r>
            <a:r>
              <a:rPr lang="zh-CN" altLang="en-US" b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新发展、新部署与新战略。</a:t>
            </a:r>
          </a:p>
        </p:txBody>
      </p:sp>
      <p:sp>
        <p:nvSpPr>
          <p:cNvPr id="142344" name="矩形 14"/>
          <p:cNvSpPr>
            <a:spLocks noChangeArrowheads="1"/>
          </p:cNvSpPr>
          <p:nvPr/>
        </p:nvSpPr>
        <p:spPr bwMode="auto">
          <a:xfrm>
            <a:off x="1228725" y="4594225"/>
            <a:ext cx="67992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0" dirty="0">
                <a:latin typeface="华文行楷" panose="02010800040101010101" pitchFamily="2" charset="-122"/>
                <a:ea typeface="华文行楷" panose="02010800040101010101" pitchFamily="2" charset="-122"/>
              </a:rPr>
              <a:t>乡村振兴与美丽乡村建设是</a:t>
            </a:r>
            <a:r>
              <a:rPr lang="zh-CN" altLang="en-US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一脉相承的</a:t>
            </a:r>
            <a:r>
              <a:rPr lang="zh-CN" altLang="en-US" b="0" dirty="0">
                <a:latin typeface="华文行楷" panose="02010800040101010101" pitchFamily="2" charset="-122"/>
                <a:ea typeface="华文行楷" panose="02010800040101010101" pitchFamily="2" charset="-122"/>
              </a:rPr>
              <a:t>，具有异曲同工之妙，是美丽乡村建设</a:t>
            </a:r>
            <a:r>
              <a:rPr lang="zh-CN" altLang="en-US" b="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lang="zh-CN" altLang="en-US" b="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工作延续和提升</a:t>
            </a:r>
            <a:endParaRPr lang="zh-CN" altLang="en-US" b="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2345" name="矩形 15"/>
          <p:cNvSpPr>
            <a:spLocks noChangeArrowheads="1"/>
          </p:cNvSpPr>
          <p:nvPr/>
        </p:nvSpPr>
        <p:spPr bwMode="auto">
          <a:xfrm>
            <a:off x="5646738" y="2174875"/>
            <a:ext cx="14160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112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1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1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1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12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zh-CN" altLang="en-US"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乡村振兴战略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页脚占位符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000" b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浙江大学生态规划与景观设计研究所</a:t>
            </a:r>
            <a:endParaRPr lang="en-US" altLang="zh-CN" sz="1000" b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4387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12875"/>
            <a:ext cx="91440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矩形 4"/>
          <p:cNvSpPr>
            <a:spLocks noChangeArrowheads="1"/>
          </p:cNvSpPr>
          <p:nvPr/>
        </p:nvSpPr>
        <p:spPr bwMode="auto">
          <a:xfrm>
            <a:off x="2293938" y="1643063"/>
            <a:ext cx="4493538" cy="46166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乡村</a:t>
            </a:r>
            <a:r>
              <a:rPr lang="zh-CN" altLang="en-US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建设</a:t>
            </a: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产业振兴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为核心</a:t>
            </a:r>
            <a:endParaRPr lang="zh-CN" altLang="en-US" sz="2400" b="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5411" name="矩形 5"/>
          <p:cNvSpPr>
            <a:spLocks noChangeArrowheads="1"/>
          </p:cNvSpPr>
          <p:nvPr/>
        </p:nvSpPr>
        <p:spPr bwMode="auto">
          <a:xfrm>
            <a:off x="2305050" y="2290763"/>
            <a:ext cx="4493538" cy="46166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乡村</a:t>
            </a:r>
            <a:r>
              <a:rPr lang="zh-CN" altLang="en-US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建设</a:t>
            </a: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生态振兴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为支撑</a:t>
            </a:r>
            <a:endParaRPr lang="zh-CN" altLang="en-US" sz="2400" b="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5412" name="矩形 6"/>
          <p:cNvSpPr>
            <a:spLocks noChangeArrowheads="1"/>
          </p:cNvSpPr>
          <p:nvPr/>
        </p:nvSpPr>
        <p:spPr bwMode="auto">
          <a:xfrm>
            <a:off x="2305050" y="3011488"/>
            <a:ext cx="4493538" cy="46166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乡村</a:t>
            </a:r>
            <a:r>
              <a:rPr lang="zh-CN" altLang="en-US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建设</a:t>
            </a: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人才振兴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为保障</a:t>
            </a:r>
            <a:endParaRPr lang="zh-CN" altLang="en-US" sz="2400" b="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5413" name="矩形 7"/>
          <p:cNvSpPr>
            <a:spLocks noChangeArrowheads="1"/>
          </p:cNvSpPr>
          <p:nvPr/>
        </p:nvSpPr>
        <p:spPr bwMode="auto">
          <a:xfrm>
            <a:off x="2305050" y="3659188"/>
            <a:ext cx="4493538" cy="46166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乡村</a:t>
            </a:r>
            <a:r>
              <a:rPr lang="zh-CN" altLang="en-US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建设</a:t>
            </a: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制度振兴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为根本</a:t>
            </a:r>
            <a:endParaRPr lang="zh-CN" altLang="en-US" sz="2400" b="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5414" name="矩形 8"/>
          <p:cNvSpPr>
            <a:spLocks noChangeArrowheads="1"/>
          </p:cNvSpPr>
          <p:nvPr/>
        </p:nvSpPr>
        <p:spPr bwMode="auto">
          <a:xfrm>
            <a:off x="2279650" y="4378325"/>
            <a:ext cx="4493538" cy="46166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乡村</a:t>
            </a:r>
            <a:r>
              <a:rPr lang="zh-CN" altLang="en-US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建设</a:t>
            </a: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文化振兴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为灵魂</a:t>
            </a:r>
            <a:endParaRPr lang="zh-CN" altLang="en-US" sz="2400" b="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5415" name="矩形 9"/>
          <p:cNvSpPr>
            <a:spLocks noChangeArrowheads="1"/>
          </p:cNvSpPr>
          <p:nvPr/>
        </p:nvSpPr>
        <p:spPr bwMode="auto">
          <a:xfrm>
            <a:off x="2268538" y="5056188"/>
            <a:ext cx="4493538" cy="46166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乡村</a:t>
            </a:r>
            <a:r>
              <a:rPr lang="zh-CN" altLang="en-US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建设</a:t>
            </a:r>
            <a:r>
              <a:rPr lang="zh-CN" altLang="zh-CN" sz="2400" b="0" dirty="0" smtClean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必须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b="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治理振兴</a:t>
            </a:r>
            <a:r>
              <a:rPr lang="zh-CN" altLang="zh-CN" sz="2400" b="0" dirty="0"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为依托</a:t>
            </a:r>
            <a:endParaRPr lang="zh-CN" altLang="en-US" sz="2400" b="0" dirty="0">
              <a:latin typeface="华文行楷" panose="02010800040101010101" pitchFamily="2" charset="-122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5416" name="TextBox 66"/>
          <p:cNvSpPr txBox="1">
            <a:spLocks noChangeArrowheads="1"/>
          </p:cNvSpPr>
          <p:nvPr/>
        </p:nvSpPr>
        <p:spPr bwMode="auto">
          <a:xfrm>
            <a:off x="684213" y="476250"/>
            <a:ext cx="1414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把握重点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矩形 2"/>
          <p:cNvSpPr>
            <a:spLocks noChangeArrowheads="1"/>
          </p:cNvSpPr>
          <p:nvPr/>
        </p:nvSpPr>
        <p:spPr bwMode="auto">
          <a:xfrm>
            <a:off x="3419475" y="3141663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800" b="0" dirty="0">
                <a:latin typeface="华文行楷" panose="02010800040101010101" pitchFamily="2" charset="-122"/>
                <a:ea typeface="华文行楷" panose="02010800040101010101" pitchFamily="2" charset="-122"/>
              </a:rPr>
              <a:t>二、</a:t>
            </a:r>
            <a:r>
              <a:rPr lang="zh-CN" altLang="en-US" sz="2800" b="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乡村建设的</a:t>
            </a:r>
            <a:r>
              <a:rPr lang="zh-CN" altLang="en-US" sz="2800" b="0" dirty="0">
                <a:latin typeface="华文行楷" panose="02010800040101010101" pitchFamily="2" charset="-122"/>
                <a:ea typeface="华文行楷" panose="02010800040101010101" pitchFamily="2" charset="-122"/>
              </a:rPr>
              <a:t>规划和设计案例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7*426"/>
  <p:tag name="KSO_WM_SLIDE_POSITION" val="66*36"/>
  <p:tag name="KSO_WM_SLIDE_LAYOUT_CNT" val="1_1_1"/>
  <p:tag name="KSO_WM_SLIDE_LAYOUT" val="a_f_d"/>
  <p:tag name="KSO_WM_BEAUTIFY_FLAG" val="#wm#"/>
  <p:tag name="KSO_WM_SLIDE_TYPE" val="text"/>
  <p:tag name="KSO_WM_SLIDE_ITEM_CNT" val="3"/>
  <p:tag name="KSO_WM_SLIDE_INDEX" val="4"/>
  <p:tag name="KSO_WM_SLIDE_ID" val="custom20182808_4"/>
  <p:tag name="KSO_WM_TAG_VERSION" val="1.0"/>
  <p:tag name="KSO_WM_TEMPLATE_INDEX" val="20182808"/>
  <p:tag name="KSO_WM_TEMPLATE_CATEGORY" val="custom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清新绿色箭头">
  <a:themeElements>
    <a:clrScheme name="清新绿色箭头 1">
      <a:dk1>
        <a:srgbClr val="000000"/>
      </a:dk1>
      <a:lt1>
        <a:srgbClr val="FFFFFF"/>
      </a:lt1>
      <a:dk2>
        <a:srgbClr val="003060"/>
      </a:dk2>
      <a:lt2>
        <a:srgbClr val="969696"/>
      </a:lt2>
      <a:accent1>
        <a:srgbClr val="80F6D7"/>
      </a:accent1>
      <a:accent2>
        <a:srgbClr val="336387"/>
      </a:accent2>
      <a:accent3>
        <a:srgbClr val="FFFFFF"/>
      </a:accent3>
      <a:accent4>
        <a:srgbClr val="000000"/>
      </a:accent4>
      <a:accent5>
        <a:srgbClr val="C0FAE8"/>
      </a:accent5>
      <a:accent6>
        <a:srgbClr val="2D597A"/>
      </a:accent6>
      <a:hlink>
        <a:srgbClr val="66CAE2"/>
      </a:hlink>
      <a:folHlink>
        <a:srgbClr val="CCFFCC"/>
      </a:folHlink>
    </a:clrScheme>
    <a:fontScheme name="清新绿色箭头">
      <a:majorFont>
        <a:latin typeface="隶书"/>
        <a:ea typeface="隶书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清新绿色箭头 1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80F6D7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C0FAE8"/>
        </a:accent5>
        <a:accent6>
          <a:srgbClr val="2D597A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新绿色箭头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8BD8FF"/>
        </a:accent1>
        <a:accent2>
          <a:srgbClr val="4B6A89"/>
        </a:accent2>
        <a:accent3>
          <a:srgbClr val="FFFFFF"/>
        </a:accent3>
        <a:accent4>
          <a:srgbClr val="000000"/>
        </a:accent4>
        <a:accent5>
          <a:srgbClr val="C4E9FF"/>
        </a:accent5>
        <a:accent6>
          <a:srgbClr val="435F7C"/>
        </a:accent6>
        <a:hlink>
          <a:srgbClr val="77BCE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新绿色箭头 3">
        <a:dk1>
          <a:srgbClr val="000000"/>
        </a:dk1>
        <a:lt1>
          <a:srgbClr val="FFFFFF"/>
        </a:lt1>
        <a:dk2>
          <a:srgbClr val="0F0157"/>
        </a:dk2>
        <a:lt2>
          <a:srgbClr val="969696"/>
        </a:lt2>
        <a:accent1>
          <a:srgbClr val="CCCCFF"/>
        </a:accent1>
        <a:accent2>
          <a:srgbClr val="5183DD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4976C8"/>
        </a:accent6>
        <a:hlink>
          <a:srgbClr val="B1B1FF"/>
        </a:hlink>
        <a:folHlink>
          <a:srgbClr val="FF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新绿色箭头 4">
        <a:dk1>
          <a:srgbClr val="000000"/>
        </a:dk1>
        <a:lt1>
          <a:srgbClr val="FFFFFF"/>
        </a:lt1>
        <a:dk2>
          <a:srgbClr val="003468"/>
        </a:dk2>
        <a:lt2>
          <a:srgbClr val="969696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B4CA14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清新绿色箭头">
  <a:themeElements>
    <a:clrScheme name="清新绿色箭头 1">
      <a:dk1>
        <a:srgbClr val="000000"/>
      </a:dk1>
      <a:lt1>
        <a:srgbClr val="FFFFFF"/>
      </a:lt1>
      <a:dk2>
        <a:srgbClr val="003060"/>
      </a:dk2>
      <a:lt2>
        <a:srgbClr val="969696"/>
      </a:lt2>
      <a:accent1>
        <a:srgbClr val="80F6D7"/>
      </a:accent1>
      <a:accent2>
        <a:srgbClr val="336387"/>
      </a:accent2>
      <a:accent3>
        <a:srgbClr val="FFFFFF"/>
      </a:accent3>
      <a:accent4>
        <a:srgbClr val="000000"/>
      </a:accent4>
      <a:accent5>
        <a:srgbClr val="C0FAE8"/>
      </a:accent5>
      <a:accent6>
        <a:srgbClr val="2D597A"/>
      </a:accent6>
      <a:hlink>
        <a:srgbClr val="66CAE2"/>
      </a:hlink>
      <a:folHlink>
        <a:srgbClr val="CCFFCC"/>
      </a:folHlink>
    </a:clrScheme>
    <a:fontScheme name="清新绿色箭头">
      <a:majorFont>
        <a:latin typeface="隶书"/>
        <a:ea typeface="隶书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清新绿色箭头 1">
        <a:dk1>
          <a:srgbClr val="000000"/>
        </a:dk1>
        <a:lt1>
          <a:srgbClr val="FFFFFF"/>
        </a:lt1>
        <a:dk2>
          <a:srgbClr val="003060"/>
        </a:dk2>
        <a:lt2>
          <a:srgbClr val="969696"/>
        </a:lt2>
        <a:accent1>
          <a:srgbClr val="80F6D7"/>
        </a:accent1>
        <a:accent2>
          <a:srgbClr val="336387"/>
        </a:accent2>
        <a:accent3>
          <a:srgbClr val="FFFFFF"/>
        </a:accent3>
        <a:accent4>
          <a:srgbClr val="000000"/>
        </a:accent4>
        <a:accent5>
          <a:srgbClr val="C0FAE8"/>
        </a:accent5>
        <a:accent6>
          <a:srgbClr val="2D597A"/>
        </a:accent6>
        <a:hlink>
          <a:srgbClr val="66CAE2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新绿色箭头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8BD8FF"/>
        </a:accent1>
        <a:accent2>
          <a:srgbClr val="4B6A89"/>
        </a:accent2>
        <a:accent3>
          <a:srgbClr val="FFFFFF"/>
        </a:accent3>
        <a:accent4>
          <a:srgbClr val="000000"/>
        </a:accent4>
        <a:accent5>
          <a:srgbClr val="C4E9FF"/>
        </a:accent5>
        <a:accent6>
          <a:srgbClr val="435F7C"/>
        </a:accent6>
        <a:hlink>
          <a:srgbClr val="77BCE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新绿色箭头 3">
        <a:dk1>
          <a:srgbClr val="000000"/>
        </a:dk1>
        <a:lt1>
          <a:srgbClr val="FFFFFF"/>
        </a:lt1>
        <a:dk2>
          <a:srgbClr val="0F0157"/>
        </a:dk2>
        <a:lt2>
          <a:srgbClr val="969696"/>
        </a:lt2>
        <a:accent1>
          <a:srgbClr val="CCCCFF"/>
        </a:accent1>
        <a:accent2>
          <a:srgbClr val="5183DD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4976C8"/>
        </a:accent6>
        <a:hlink>
          <a:srgbClr val="B1B1FF"/>
        </a:hlink>
        <a:folHlink>
          <a:srgbClr val="FF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清新绿色箭头 4">
        <a:dk1>
          <a:srgbClr val="000000"/>
        </a:dk1>
        <a:lt1>
          <a:srgbClr val="FFFFFF"/>
        </a:lt1>
        <a:dk2>
          <a:srgbClr val="003468"/>
        </a:dk2>
        <a:lt2>
          <a:srgbClr val="969696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B4CA14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Company>ZJU</Company>
  <DocSecurity>0</DocSecurity>
  <HyperlinksChanged>false</HyperlinksChanged>
  <Lines>0</Lines>
  <LinksUpToDate>false</LinksUpToDate>
  <Pages>30</Pages>
  <Paragraphs>149</Paragraphs>
  <Words>1204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Tulip Blue</dc:creator>
  <cp:lastModifiedBy>admin</cp:lastModifiedBy>
  <dc:title>Template</dc:title>
  <dcterms:modified xsi:type="dcterms:W3CDTF">2019-03-28T15:09:13Z</dcterms:modified>
</cp:coreProperties>
</file>