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79" r:id="rId4"/>
    <p:sldId id="296" r:id="rId5"/>
    <p:sldId id="281" r:id="rId6"/>
    <p:sldId id="257" r:id="rId7"/>
    <p:sldId id="258" r:id="rId8"/>
    <p:sldId id="259" r:id="rId9"/>
    <p:sldId id="283" r:id="rId10"/>
    <p:sldId id="282" r:id="rId11"/>
    <p:sldId id="297" r:id="rId12"/>
    <p:sldId id="298" r:id="rId13"/>
    <p:sldId id="299" r:id="rId14"/>
    <p:sldId id="292" r:id="rId15"/>
  </p:sldIdLst>
  <p:sldSz cx="12192000" cy="6858000"/>
  <p:notesSz cx="6858000" cy="9144000"/>
  <p:embeddedFontLst>
    <p:embeddedFont>
      <p:font typeface="微软雅黑" panose="020B0503020204020204" charset="-122"/>
      <p:regular r:id="rId22"/>
    </p:embeddedFont>
    <p:embeddedFont>
      <p:font typeface="汉仪文黑-85W" panose="00020600040101010101" charset="-122"/>
      <p:regular r:id="rId23"/>
    </p:embeddedFont>
    <p:embeddedFont>
      <p:font typeface="汉仪粗黑简" panose="02010600000101010101" charset="-122"/>
      <p:regular r:id="rId24"/>
    </p:embeddedFont>
    <p:embeddedFont>
      <p:font typeface="楷体" panose="02010609060101010101" charset="-122"/>
      <p:regular r:id="rId25"/>
    </p:embeddedFont>
    <p:embeddedFont>
      <p:font typeface="等线" panose="02010600030101010101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等线 Light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0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68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3228024"/>
            <a:ext cx="6350000" cy="13125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1682433"/>
            <a:ext cx="6350000" cy="13423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72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4667569" y="2730183"/>
            <a:ext cx="463359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4667569" y="3769044"/>
            <a:ext cx="463359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1"/>
          <p:cNvSpPr/>
          <p:nvPr userDrawn="1">
            <p:custDataLst>
              <p:tags r:id="rId8"/>
            </p:custDataLst>
          </p:nvPr>
        </p:nvSpPr>
        <p:spPr>
          <a:xfrm flipH="1">
            <a:off x="7221220" y="17402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719830" y="3621722"/>
            <a:ext cx="421259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3719830" y="2245042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724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85571"/>
            <a:ext cx="720090" cy="47242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141"/>
            <a:ext cx="720090" cy="5388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95035"/>
            <a:ext cx="1620202" cy="106296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567"/>
            <a:ext cx="1620202" cy="12124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67CF-282E-4E6E-A7C4-12C3E4789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D34E-5F26-4CA7-BD83-E22296F2C7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0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9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05.xml"/><Relationship Id="rId13" Type="http://schemas.openxmlformats.org/officeDocument/2006/relationships/image" Target="../media/image11.png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image" Target="../media/image10.jpeg"/><Relationship Id="rId1" Type="http://schemas.openxmlformats.org/officeDocument/2006/relationships/tags" Target="../tags/tag19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Relationship Id="rId3" Type="http://schemas.openxmlformats.org/officeDocument/2006/relationships/image" Target="file:///C:\Users\VIVIAN\AppData\Local\Temp\wps\INetCache\aa895024f0f59db08c0e861c9e2bbc8c" TargetMode="External"/><Relationship Id="rId2" Type="http://schemas.openxmlformats.org/officeDocument/2006/relationships/image" Target="../media/image12.jpeg"/><Relationship Id="rId1" Type="http://schemas.openxmlformats.org/officeDocument/2006/relationships/tags" Target="../tags/tag20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0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9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image" Target="../media/image13.jpeg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44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51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2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84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3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9.jpeg"/><Relationship Id="rId7" Type="http://schemas.openxmlformats.org/officeDocument/2006/relationships/tags" Target="../tags/tag19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3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 descr="7b0a20202020227461726765744d6f64756c65223a20226b6f6e6c696e65666f6e7473220a7d0a"/>
          <p:cNvSpPr>
            <a:spLocks noGrp="1"/>
          </p:cNvSpPr>
          <p:nvPr>
            <p:ph type="subTitle" idx="14"/>
            <p:custDataLst>
              <p:tags r:id="rId1"/>
            </p:custDataLst>
          </p:nvPr>
        </p:nvSpPr>
        <p:spPr>
          <a:xfrm>
            <a:off x="5598795" y="3611880"/>
            <a:ext cx="3493135" cy="836295"/>
          </a:xfrm>
        </p:spPr>
        <p:txBody>
          <a:bodyPr>
            <a:noAutofit/>
          </a:bodyPr>
          <a:p>
            <a:pPr lvl="0" algn="l" fontAlgn="ctr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zh-CN" altLang="en-US" spc="100" dirty="0">
                <a:solidFill>
                  <a:schemeClr val="tx1"/>
                </a:solidFill>
                <a:latin typeface="汉仪文黑-85W" panose="00020600040101010101" charset="-122"/>
                <a:ea typeface="汉仪文黑-85W" panose="00020600040101010101" charset="-122"/>
                <a:sym typeface="汉仪文黑-85W" panose="00020600040101010101" charset="-122"/>
              </a:rPr>
              <a:t>中国人民大学国际关系学院教授</a:t>
            </a:r>
            <a:endParaRPr lang="zh-CN" altLang="en-US" spc="100" dirty="0">
              <a:solidFill>
                <a:schemeClr val="tx1"/>
              </a:solidFill>
              <a:latin typeface="汉仪文黑-85W" panose="00020600040101010101" charset="-122"/>
              <a:ea typeface="汉仪文黑-85W" panose="00020600040101010101" charset="-122"/>
              <a:sym typeface="汉仪文黑-85W" panose="00020600040101010101" charset="-122"/>
            </a:endParaRPr>
          </a:p>
          <a:p>
            <a:pPr lvl="0" algn="l" fontAlgn="ctr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zh-CN" altLang="en-US" spc="100" dirty="0">
                <a:solidFill>
                  <a:schemeClr val="tx1"/>
                </a:solidFill>
                <a:latin typeface="汉仪文黑-85W" panose="00020600040101010101" charset="-122"/>
                <a:ea typeface="汉仪文黑-85W" panose="00020600040101010101" charset="-122"/>
                <a:sym typeface="汉仪文黑-85W" panose="00020600040101010101" charset="-122"/>
              </a:rPr>
              <a:t>教育部长江学者特聘教授</a:t>
            </a:r>
            <a:endParaRPr lang="zh-CN" altLang="en-US" spc="100" dirty="0">
              <a:solidFill>
                <a:schemeClr val="tx1"/>
              </a:solidFill>
              <a:latin typeface="汉仪文黑-85W" panose="00020600040101010101" charset="-122"/>
              <a:ea typeface="汉仪文黑-85W" panose="00020600040101010101" charset="-122"/>
              <a:sym typeface="汉仪文黑-85W" panose="00020600040101010101" charset="-122"/>
            </a:endParaRPr>
          </a:p>
          <a:p>
            <a:pPr lvl="0" algn="l" fontAlgn="ctr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zh-CN" altLang="en-US" spc="100" dirty="0">
                <a:solidFill>
                  <a:schemeClr val="tx1"/>
                </a:solidFill>
                <a:latin typeface="汉仪文黑-85W" panose="00020600040101010101" charset="-122"/>
                <a:ea typeface="汉仪文黑-85W" panose="00020600040101010101" charset="-122"/>
                <a:sym typeface="汉仪文黑-85W" panose="00020600040101010101" charset="-122"/>
              </a:rPr>
              <a:t>中国未来研究会理事长</a:t>
            </a:r>
            <a:endParaRPr lang="zh-CN" altLang="en-US" spc="100" dirty="0">
              <a:solidFill>
                <a:schemeClr val="tx1"/>
              </a:solidFill>
              <a:latin typeface="汉仪文黑-85W" panose="00020600040101010101" charset="-122"/>
              <a:ea typeface="汉仪文黑-85W" panose="00020600040101010101" charset="-122"/>
              <a:sym typeface="汉仪文黑-85W" panose="00020600040101010101" charset="-122"/>
            </a:endParaRPr>
          </a:p>
        </p:txBody>
      </p:sp>
      <p:sp>
        <p:nvSpPr>
          <p:cNvPr id="10" name="标题 9" descr="7b0a20202020227461726765744d6f64756c65223a20226b6f6e6c696e65666f6e7473220a7d0a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>
          <a:xfrm>
            <a:off x="1854200" y="1696085"/>
            <a:ext cx="8484235" cy="134239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altLang="zh-CN" sz="5000" spc="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黑简" panose="02010600000101010101" charset="-122"/>
                <a:ea typeface="汉仪粗黑简" panose="02010600000101010101" charset="-122"/>
                <a:cs typeface="汉仪粗黑简" panose="02010600000101010101" charset="-122"/>
                <a:sym typeface="汉仪粗黑简" panose="02010600000101010101" charset="-122"/>
              </a:rPr>
              <a:t>  </a:t>
            </a:r>
            <a:r>
              <a:rPr lang="zh-CN" altLang="en-US" sz="5000" spc="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黑简" panose="02010600000101010101" charset="-122"/>
                <a:ea typeface="汉仪粗黑简" panose="02010600000101010101" charset="-122"/>
                <a:cs typeface="汉仪粗黑简" panose="02010600000101010101" charset="-122"/>
                <a:sym typeface="汉仪粗黑简" panose="02010600000101010101" charset="-122"/>
              </a:rPr>
              <a:t>全球新态势与中美关系：</a:t>
            </a:r>
            <a:br>
              <a:rPr lang="zh-CN" altLang="en-US" sz="5000" spc="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黑简" panose="02010600000101010101" charset="-122"/>
                <a:ea typeface="汉仪粗黑简" panose="02010600000101010101" charset="-122"/>
                <a:cs typeface="汉仪粗黑简" panose="02010600000101010101" charset="-122"/>
                <a:sym typeface="汉仪粗黑简" panose="02010600000101010101" charset="-122"/>
              </a:rPr>
            </a:br>
            <a:r>
              <a:rPr lang="zh-CN" altLang="en-US" sz="5000" spc="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黑简" panose="02010600000101010101" charset="-122"/>
                <a:ea typeface="汉仪粗黑简" panose="02010600000101010101" charset="-122"/>
                <a:cs typeface="汉仪粗黑简" panose="02010600000101010101" charset="-122"/>
                <a:sym typeface="汉仪粗黑简" panose="02010600000101010101" charset="-122"/>
              </a:rPr>
              <a:t>中国的机遇与挑战</a:t>
            </a:r>
            <a:r>
              <a:rPr lang="en-US" altLang="zh-CN" sz="5000" spc="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粗黑简" panose="02010600000101010101" charset="-122"/>
                <a:ea typeface="汉仪粗黑简" panose="02010600000101010101" charset="-122"/>
                <a:cs typeface="汉仪粗黑简" panose="02010600000101010101" charset="-122"/>
                <a:sym typeface="汉仪粗黑简" panose="02010600000101010101" charset="-122"/>
              </a:rPr>
              <a:t>     </a:t>
            </a:r>
            <a:endParaRPr lang="en-US" altLang="zh-CN" sz="5000" spc="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粗黑简" panose="02010600000101010101" charset="-122"/>
              <a:ea typeface="汉仪粗黑简" panose="02010600000101010101" charset="-122"/>
              <a:cs typeface="汉仪粗黑简" panose="02010600000101010101" charset="-122"/>
              <a:sym typeface="汉仪粗黑简" panose="02010600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7625" y="3769360"/>
            <a:ext cx="12877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spc="100" dirty="0">
                <a:latin typeface="汉仪文黑-85W" panose="00020600040101010101" charset="-122"/>
                <a:ea typeface="汉仪文黑-85W" panose="00020600040101010101" charset="-122"/>
                <a:sym typeface="汉仪文黑-85W" panose="00020600040101010101" charset="-122"/>
              </a:rPr>
              <a:t>金灿荣</a:t>
            </a:r>
            <a:endParaRPr lang="zh-CN" altLang="en-US" sz="2800" spc="100" dirty="0">
              <a:latin typeface="汉仪文黑-85W" panose="00020600040101010101" charset="-122"/>
              <a:ea typeface="汉仪文黑-85W" panose="00020600040101010101" charset="-122"/>
              <a:sym typeface="汉仪文黑-85W" panose="0002060004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328285" y="3547110"/>
            <a:ext cx="0" cy="10483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37731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85571"/>
            <a:ext cx="720090" cy="472429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141"/>
            <a:ext cx="720090" cy="538859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851535" y="327660"/>
            <a:ext cx="8410575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8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近代世界史的本质是工业化</a:t>
            </a:r>
            <a:endParaRPr lang="zh-CN" altLang="en-US" sz="4400" b="1" spc="18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D:\meihua_service_cache\jpg/14b326fa02cc63f45bb82e0101fd31af.jpg14b326fa02cc63f45bb82e0101fd31af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22985" b="22985"/>
          <a:stretch>
            <a:fillRect/>
          </a:stretch>
        </p:blipFill>
        <p:spPr>
          <a:xfrm>
            <a:off x="8791578" y="327672"/>
            <a:ext cx="2962472" cy="24009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440">
                <a:moveTo>
                  <a:pt x="0" y="0"/>
                </a:moveTo>
                <a:lnTo>
                  <a:pt x="7200" y="0"/>
                </a:lnTo>
                <a:lnTo>
                  <a:pt x="72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Title 6"/>
          <p:cNvSpPr txBox="1"/>
          <p:nvPr>
            <p:custDataLst>
              <p:tags r:id="rId11"/>
            </p:custDataLst>
          </p:nvPr>
        </p:nvSpPr>
        <p:spPr>
          <a:xfrm>
            <a:off x="781050" y="1523365"/>
            <a:ext cx="10647045" cy="47339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人类近代史的本质是工业化，是从农业文明走向工业文明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工业化的核心是以大机器生产为依托的现代制造业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率先掌握了现代制造业是西方崛起的关键，是日本崛起的原因，是中国崛起的根本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当今世界掌握现代制造业的国家主要集中在北温带的三个地区：东亚、西欧、北美，只有十分之一的国家，后面只有两个文明（儒家和新教）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工业化进程中最伟大的事件是三次工业革命：蒸汽机、电气化、计算机化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英美垄断了三次工业革命，这是近代英美衡霸天下三百年的原因</a:t>
            </a:r>
            <a:endParaRPr lang="zh-CN" altLang="en-US" sz="2000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185545"/>
          </a:xfrm>
          <a:prstGeom prst="rect">
            <a:avLst/>
          </a:prstGeom>
          <a:solidFill>
            <a:schemeClr val="dk2">
              <a:alpha val="12000"/>
            </a:scheme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rcRect b="5337"/>
          <a:stretch>
            <a:fillRect/>
          </a:stretch>
        </p:blipFill>
        <p:spPr>
          <a:xfrm>
            <a:off x="8000365" y="1344295"/>
            <a:ext cx="4267835" cy="5387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480" y="-3111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  <a:t>中国崛起的基础</a:t>
            </a:r>
            <a:r>
              <a:rPr lang="en-US" altLang="zh-CN" dirty="0">
                <a:solidFill>
                  <a:schemeClr val="accent1"/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  <a:t>—</a:t>
            </a:r>
            <a:r>
              <a:rPr lang="zh-CN" altLang="en-US" dirty="0">
                <a:solidFill>
                  <a:schemeClr val="accent1"/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  <a:t>伟大的中国工业化</a:t>
            </a:r>
            <a:endParaRPr lang="zh-CN" altLang="en-US" dirty="0">
              <a:solidFill>
                <a:schemeClr val="accent1"/>
              </a:solidFill>
              <a:latin typeface="汉仪文黑-85W" panose="00020600040101010101" charset="-122"/>
              <a:ea typeface="汉仪文黑-85W" panose="00020600040101010101" charset="-122"/>
              <a:cs typeface="汉仪文黑-85W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20" y="1679575"/>
            <a:ext cx="7320915" cy="51130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新中国最伟大的成就是把这个国家变成了工业国，这是人类历史上最伟大的工业化，这是当今世界最伟大、最重要的事实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中国工业化成功的原因：儒家文化；毛泽东的社会革命；新中国的工业化策略（人力资源，资本积累，技术引进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先学苏联，后学美国）；改革开放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中国工业化的水平及特点：规模、体系、学习能力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第四次工业革命（石墨烯、基因、人工智能、核聚变、量子科学）中国有能力参加，将与美国同台竞技，有优势，是近代以来最大的机遇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 flipH="1">
            <a:off x="9089658" y="1185544"/>
            <a:ext cx="3178542" cy="2074764"/>
          </a:xfrm>
          <a:custGeom>
            <a:avLst/>
            <a:gdLst>
              <a:gd name="T0" fmla="*/ 0 w 383"/>
              <a:gd name="T1" fmla="*/ 0 h 250"/>
              <a:gd name="T2" fmla="*/ 0 w 383"/>
              <a:gd name="T3" fmla="*/ 250 h 250"/>
              <a:gd name="T4" fmla="*/ 383 w 383"/>
              <a:gd name="T5" fmla="*/ 0 h 250"/>
              <a:gd name="T6" fmla="*/ 0 w 383"/>
              <a:gd name="T7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250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/>
          </a:p>
        </p:txBody>
      </p:sp>
      <p:sp>
        <p:nvSpPr>
          <p:cNvPr id="6" name="Freeform 5"/>
          <p:cNvSpPr/>
          <p:nvPr/>
        </p:nvSpPr>
        <p:spPr bwMode="auto">
          <a:xfrm rot="10800000" flipH="1">
            <a:off x="8000602" y="4831496"/>
            <a:ext cx="3178542" cy="2074764"/>
          </a:xfrm>
          <a:custGeom>
            <a:avLst/>
            <a:gdLst>
              <a:gd name="T0" fmla="*/ 0 w 383"/>
              <a:gd name="T1" fmla="*/ 0 h 250"/>
              <a:gd name="T2" fmla="*/ 0 w 383"/>
              <a:gd name="T3" fmla="*/ 250 h 250"/>
              <a:gd name="T4" fmla="*/ 383 w 383"/>
              <a:gd name="T5" fmla="*/ 0 h 250"/>
              <a:gd name="T6" fmla="*/ 0 w 383"/>
              <a:gd name="T7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250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125222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85571"/>
            <a:ext cx="720090" cy="472429"/>
          </a:xfrm>
          <a:prstGeom prst="rect">
            <a:avLst/>
          </a:prstGeom>
        </p:spPr>
      </p:pic>
      <p:pic>
        <p:nvPicPr>
          <p:cNvPr id="20" name="图片 1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141"/>
            <a:ext cx="720090" cy="538859"/>
          </a:xfrm>
          <a:prstGeom prst="rect">
            <a:avLst/>
          </a:prstGeom>
        </p:spPr>
      </p:pic>
      <p:sp>
        <p:nvSpPr>
          <p:cNvPr id="15" name="任意多边形 14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8067684" y="1889786"/>
            <a:ext cx="714592" cy="1016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 15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9972707" y="5577874"/>
            <a:ext cx="714592" cy="1016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77" h="210">
                <a:moveTo>
                  <a:pt x="0" y="105"/>
                </a:moveTo>
                <a:cubicBezTo>
                  <a:pt x="0" y="47"/>
                  <a:pt x="47" y="0"/>
                  <a:pt x="105" y="0"/>
                </a:cubicBezTo>
                <a:cubicBezTo>
                  <a:pt x="163" y="0"/>
                  <a:pt x="210" y="47"/>
                  <a:pt x="210" y="105"/>
                </a:cubicBezTo>
                <a:cubicBezTo>
                  <a:pt x="210" y="163"/>
                  <a:pt x="163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lose/>
                <a:moveTo>
                  <a:pt x="432" y="105"/>
                </a:moveTo>
                <a:cubicBezTo>
                  <a:pt x="432" y="47"/>
                  <a:pt x="479" y="0"/>
                  <a:pt x="537" y="0"/>
                </a:cubicBezTo>
                <a:cubicBezTo>
                  <a:pt x="595" y="0"/>
                  <a:pt x="642" y="47"/>
                  <a:pt x="642" y="105"/>
                </a:cubicBezTo>
                <a:cubicBezTo>
                  <a:pt x="642" y="163"/>
                  <a:pt x="595" y="210"/>
                  <a:pt x="537" y="210"/>
                </a:cubicBezTo>
                <a:cubicBezTo>
                  <a:pt x="479" y="210"/>
                  <a:pt x="432" y="163"/>
                  <a:pt x="432" y="105"/>
                </a:cubicBezTo>
                <a:close/>
                <a:moveTo>
                  <a:pt x="847" y="105"/>
                </a:moveTo>
                <a:cubicBezTo>
                  <a:pt x="847" y="47"/>
                  <a:pt x="894" y="0"/>
                  <a:pt x="952" y="0"/>
                </a:cubicBezTo>
                <a:cubicBezTo>
                  <a:pt x="1010" y="0"/>
                  <a:pt x="1057" y="47"/>
                  <a:pt x="1057" y="105"/>
                </a:cubicBezTo>
                <a:cubicBezTo>
                  <a:pt x="1057" y="163"/>
                  <a:pt x="1010" y="210"/>
                  <a:pt x="952" y="210"/>
                </a:cubicBezTo>
                <a:cubicBezTo>
                  <a:pt x="894" y="210"/>
                  <a:pt x="847" y="163"/>
                  <a:pt x="847" y="105"/>
                </a:cubicBezTo>
                <a:close/>
                <a:moveTo>
                  <a:pt x="1267" y="105"/>
                </a:moveTo>
                <a:cubicBezTo>
                  <a:pt x="1267" y="47"/>
                  <a:pt x="1314" y="0"/>
                  <a:pt x="1372" y="0"/>
                </a:cubicBezTo>
                <a:cubicBezTo>
                  <a:pt x="1430" y="0"/>
                  <a:pt x="1477" y="47"/>
                  <a:pt x="1477" y="105"/>
                </a:cubicBezTo>
                <a:cubicBezTo>
                  <a:pt x="1477" y="163"/>
                  <a:pt x="1430" y="210"/>
                  <a:pt x="1372" y="210"/>
                </a:cubicBezTo>
                <a:cubicBezTo>
                  <a:pt x="1314" y="210"/>
                  <a:pt x="1267" y="163"/>
                  <a:pt x="1267" y="105"/>
                </a:cubicBez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611505" y="321310"/>
            <a:ext cx="462661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spc="180" dirty="0">
                <a:solidFill>
                  <a:schemeClr val="accent1">
                    <a:lumMod val="75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中国新发展战略</a:t>
            </a:r>
            <a:endParaRPr lang="zh-CN" altLang="en-US" sz="4400" spc="180" dirty="0">
              <a:solidFill>
                <a:schemeClr val="accent1">
                  <a:lumMod val="75000"/>
                </a:schemeClr>
              </a:solidFill>
              <a:latin typeface="汉仪文黑-85W" panose="00020600040101010101" charset="-122"/>
              <a:ea typeface="汉仪文黑-85W" panose="00020600040101010101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1"/>
            </p:custDataLst>
          </p:nvPr>
        </p:nvGrpSpPr>
        <p:grpSpPr>
          <a:xfrm>
            <a:off x="488315" y="1991376"/>
            <a:ext cx="4336415" cy="4060174"/>
            <a:chOff x="2055" y="2160"/>
            <a:chExt cx="8460" cy="7920"/>
          </a:xfrm>
        </p:grpSpPr>
        <p:sp>
          <p:nvSpPr>
            <p:cNvPr id="13" name="矩形 15"/>
            <p:cNvSpPr/>
            <p:nvPr>
              <p:custDataLst>
                <p:tags r:id="rId12"/>
              </p:custDataLst>
            </p:nvPr>
          </p:nvSpPr>
          <p:spPr>
            <a:xfrm>
              <a:off x="2535" y="2640"/>
              <a:ext cx="7980" cy="74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5"/>
            <p:cNvSpPr/>
            <p:nvPr>
              <p:custDataLst>
                <p:tags r:id="rId13"/>
              </p:custDataLst>
            </p:nvPr>
          </p:nvSpPr>
          <p:spPr>
            <a:xfrm>
              <a:off x="2055" y="2160"/>
              <a:ext cx="7980" cy="74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图片 17" descr="D:\meihua_service_cache\jpg/623e4bb14e67671f150c976f9f185d3f.jpg623e4bb14e67671f150c976f9f185d3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/>
            <a:srcRect t="18922" b="18922"/>
            <a:stretch>
              <a:fillRect/>
            </a:stretch>
          </p:blipFill>
          <p:spPr>
            <a:xfrm>
              <a:off x="2295" y="2400"/>
              <a:ext cx="7980" cy="74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00" h="7440">
                  <a:moveTo>
                    <a:pt x="0" y="0"/>
                  </a:moveTo>
                  <a:lnTo>
                    <a:pt x="6000" y="0"/>
                  </a:lnTo>
                  <a:lnTo>
                    <a:pt x="6000" y="7440"/>
                  </a:lnTo>
                  <a:lnTo>
                    <a:pt x="0" y="74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9" name="Title 6"/>
          <p:cNvSpPr txBox="1"/>
          <p:nvPr>
            <p:custDataLst>
              <p:tags r:id="rId16"/>
            </p:custDataLst>
          </p:nvPr>
        </p:nvSpPr>
        <p:spPr>
          <a:xfrm>
            <a:off x="5474335" y="2067560"/>
            <a:ext cx="5609590" cy="37992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中国制造2025与中美贸易战</a:t>
            </a: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十九中五中全会</a:t>
            </a: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双循环</a:t>
            </a: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自主创新</a:t>
            </a: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高水平对外开放</a:t>
            </a: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endParaRPr lang="zh-CN" altLang="en-US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14" name="图片 13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11" name="矩形 0"/>
          <p:cNvSpPr/>
          <p:nvPr>
            <p:custDataLst>
              <p:tags r:id="rId7"/>
            </p:custDataLst>
          </p:nvPr>
        </p:nvSpPr>
        <p:spPr>
          <a:xfrm>
            <a:off x="0" y="596900"/>
            <a:ext cx="12192098" cy="13779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形 16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51263" y="755015"/>
            <a:ext cx="3435985" cy="108077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168405" y="904882"/>
            <a:ext cx="7010451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拜登上台以来的对华政策</a:t>
            </a:r>
            <a:endParaRPr lang="zh-CN" altLang="en-US" sz="4000" b="1" spc="24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11"/>
            </p:custDataLst>
          </p:nvPr>
        </p:nvSpPr>
        <p:spPr>
          <a:xfrm>
            <a:off x="1241425" y="2425065"/>
            <a:ext cx="9709785" cy="35382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外交战略态势</a:t>
            </a: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国内优先：重回世界领导地位，盟友、规则、意识形态；中国是主要竞争对手；牵制——中东、俄罗斯、欧盟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对华政策总特点</a:t>
            </a: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战略竞争结构不变，战术态势可能有所缓和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未来五年是关键，中美力量对比八个方面出现重大变化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台湾问题可能进入最后解决期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可能的合作</a:t>
            </a:r>
            <a:r>
              <a:rPr lang="zh-CN" altLang="en-US" sz="24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：防疫，气候问题，核扩散，经济</a:t>
            </a:r>
            <a:endParaRPr lang="zh-CN" altLang="en-US" sz="24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20" name="图片 19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sp>
        <p:nvSpPr>
          <p:cNvPr id="12" name="装饰 1"/>
          <p:cNvSpPr/>
          <p:nvPr>
            <p:custDataLst>
              <p:tags r:id="rId7"/>
            </p:custDataLst>
          </p:nvPr>
        </p:nvSpPr>
        <p:spPr>
          <a:xfrm>
            <a:off x="1066809" y="914407"/>
            <a:ext cx="10058481" cy="5029240"/>
          </a:xfrm>
          <a:prstGeom prst="rect">
            <a:avLst/>
          </a:prstGeom>
          <a:solidFill>
            <a:schemeClr val="l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3" name="装饰 2"/>
          <p:cNvCxnSpPr/>
          <p:nvPr>
            <p:custDataLst>
              <p:tags r:id="rId8"/>
            </p:custDataLst>
          </p:nvPr>
        </p:nvCxnSpPr>
        <p:spPr>
          <a:xfrm>
            <a:off x="5346751" y="2133617"/>
            <a:ext cx="0" cy="2705100"/>
          </a:xfrm>
          <a:prstGeom prst="line">
            <a:avLst/>
          </a:prstGeom>
          <a:ln w="127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/>
          <p:nvPr>
            <p:custDataLst>
              <p:tags r:id="rId9"/>
            </p:custDataLst>
          </p:nvPr>
        </p:nvSpPr>
        <p:spPr>
          <a:xfrm>
            <a:off x="5716905" y="1508760"/>
            <a:ext cx="5078095" cy="38404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疫情和疫苗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美国与盟友、中东、俄罗斯、伊朗、朝鲜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缅甸局势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中印边境问题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美日印澳四方机制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民主峰会</a:t>
            </a:r>
            <a:endParaRPr lang="zh-CN" altLang="en-US" sz="28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676400" y="2133600"/>
            <a:ext cx="3429000" cy="223710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b="1" spc="26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几个当前</a:t>
            </a:r>
            <a:endParaRPr lang="zh-CN" altLang="en-US" sz="5400" b="1" spc="26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b="1" spc="26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国际热点</a:t>
            </a:r>
            <a:endParaRPr lang="zh-CN" altLang="en-US" sz="5400" b="1" spc="26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425450"/>
            <a:ext cx="7091045" cy="15728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  <a:t>几个影响未来的</a:t>
            </a:r>
            <a:b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</a:b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</a:rPr>
              <a:t>基本趋势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汉仪文黑-85W" panose="00020600040101010101" charset="-122"/>
              <a:ea typeface="汉仪文黑-85W" panose="00020600040101010101" charset="-122"/>
              <a:cs typeface="汉仪文黑-85W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27250"/>
            <a:ext cx="4753610" cy="4351655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人类的基因没有变化，但是科技知识、生产能力、组织能力有巨大变化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科技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人口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宗教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43575" y="-1"/>
            <a:ext cx="6448425" cy="6858001"/>
          </a:xfrm>
          <a:custGeom>
            <a:avLst/>
            <a:gdLst>
              <a:gd name="connsiteX0" fmla="*/ 12128 w 6040582"/>
              <a:gd name="connsiteY0" fmla="*/ 0 h 6846377"/>
              <a:gd name="connsiteX1" fmla="*/ 6040582 w 6040582"/>
              <a:gd name="connsiteY1" fmla="*/ 0 h 6846377"/>
              <a:gd name="connsiteX2" fmla="*/ 6040582 w 6040582"/>
              <a:gd name="connsiteY2" fmla="*/ 6846377 h 6846377"/>
              <a:gd name="connsiteX3" fmla="*/ 0 w 6040582"/>
              <a:gd name="connsiteY3" fmla="*/ 6846377 h 6846377"/>
              <a:gd name="connsiteX4" fmla="*/ 485187 w 6040582"/>
              <a:gd name="connsiteY4" fmla="*/ 6233443 h 6846377"/>
              <a:gd name="connsiteX5" fmla="*/ 485187 w 6040582"/>
              <a:gd name="connsiteY5" fmla="*/ 5493294 h 6846377"/>
              <a:gd name="connsiteX6" fmla="*/ 485187 w 6040582"/>
              <a:gd name="connsiteY6" fmla="*/ 5053831 h 6846377"/>
              <a:gd name="connsiteX7" fmla="*/ 485187 w 6040582"/>
              <a:gd name="connsiteY7" fmla="*/ 4903488 h 6846377"/>
              <a:gd name="connsiteX8" fmla="*/ 485187 w 6040582"/>
              <a:gd name="connsiteY8" fmla="*/ 4845663 h 6846377"/>
              <a:gd name="connsiteX9" fmla="*/ 509445 w 6040582"/>
              <a:gd name="connsiteY9" fmla="*/ 4834099 h 6846377"/>
              <a:gd name="connsiteX10" fmla="*/ 606484 w 6040582"/>
              <a:gd name="connsiteY10" fmla="*/ 4741579 h 6846377"/>
              <a:gd name="connsiteX11" fmla="*/ 909725 w 6040582"/>
              <a:gd name="connsiteY11" fmla="*/ 4440893 h 6846377"/>
              <a:gd name="connsiteX12" fmla="*/ 1504081 w 6040582"/>
              <a:gd name="connsiteY12" fmla="*/ 3885782 h 6846377"/>
              <a:gd name="connsiteX13" fmla="*/ 1528338 w 6040582"/>
              <a:gd name="connsiteY13" fmla="*/ 2983726 h 6846377"/>
              <a:gd name="connsiteX14" fmla="*/ 1067411 w 6040582"/>
              <a:gd name="connsiteY14" fmla="*/ 2544263 h 6846377"/>
              <a:gd name="connsiteX15" fmla="*/ 715649 w 6040582"/>
              <a:gd name="connsiteY15" fmla="*/ 2220447 h 6846377"/>
              <a:gd name="connsiteX16" fmla="*/ 497316 w 6040582"/>
              <a:gd name="connsiteY16" fmla="*/ 2012282 h 6846377"/>
              <a:gd name="connsiteX17" fmla="*/ 485187 w 6040582"/>
              <a:gd name="connsiteY17" fmla="*/ 2000715 h 6846377"/>
              <a:gd name="connsiteX18" fmla="*/ 485187 w 6040582"/>
              <a:gd name="connsiteY18" fmla="*/ 1919762 h 6846377"/>
              <a:gd name="connsiteX19" fmla="*/ 485187 w 6040582"/>
              <a:gd name="connsiteY19" fmla="*/ 1549687 h 6846377"/>
              <a:gd name="connsiteX20" fmla="*/ 485187 w 6040582"/>
              <a:gd name="connsiteY20" fmla="*/ 693890 h 6846377"/>
              <a:gd name="connsiteX21" fmla="*/ 460927 w 6040582"/>
              <a:gd name="connsiteY21" fmla="*/ 416333 h 6846377"/>
              <a:gd name="connsiteX22" fmla="*/ 12128 w 6040582"/>
              <a:gd name="connsiteY22" fmla="*/ 0 h 684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0582" h="6846377">
                <a:moveTo>
                  <a:pt x="12128" y="0"/>
                </a:moveTo>
                <a:cubicBezTo>
                  <a:pt x="12128" y="0"/>
                  <a:pt x="12128" y="0"/>
                  <a:pt x="6040582" y="0"/>
                </a:cubicBezTo>
                <a:lnTo>
                  <a:pt x="6040582" y="6846377"/>
                </a:lnTo>
                <a:cubicBezTo>
                  <a:pt x="6040582" y="6846377"/>
                  <a:pt x="6040582" y="6846377"/>
                  <a:pt x="0" y="6846377"/>
                </a:cubicBezTo>
                <a:cubicBezTo>
                  <a:pt x="291112" y="6776988"/>
                  <a:pt x="485187" y="6522561"/>
                  <a:pt x="485187" y="6233443"/>
                </a:cubicBezTo>
                <a:cubicBezTo>
                  <a:pt x="485187" y="5990581"/>
                  <a:pt x="485187" y="5736154"/>
                  <a:pt x="485187" y="5493294"/>
                </a:cubicBezTo>
                <a:cubicBezTo>
                  <a:pt x="485187" y="5342952"/>
                  <a:pt x="485187" y="5204173"/>
                  <a:pt x="485187" y="5053831"/>
                </a:cubicBezTo>
                <a:cubicBezTo>
                  <a:pt x="485187" y="5007569"/>
                  <a:pt x="485187" y="4961310"/>
                  <a:pt x="485187" y="4903488"/>
                </a:cubicBezTo>
                <a:cubicBezTo>
                  <a:pt x="485187" y="4903488"/>
                  <a:pt x="485187" y="4868793"/>
                  <a:pt x="485187" y="4845663"/>
                </a:cubicBezTo>
                <a:cubicBezTo>
                  <a:pt x="497316" y="4845663"/>
                  <a:pt x="497316" y="4834099"/>
                  <a:pt x="509445" y="4834099"/>
                </a:cubicBezTo>
                <a:cubicBezTo>
                  <a:pt x="533706" y="4799404"/>
                  <a:pt x="570095" y="4764709"/>
                  <a:pt x="606484" y="4741579"/>
                </a:cubicBezTo>
                <a:cubicBezTo>
                  <a:pt x="703521" y="4637495"/>
                  <a:pt x="812689" y="4544977"/>
                  <a:pt x="909725" y="4440893"/>
                </a:cubicBezTo>
                <a:cubicBezTo>
                  <a:pt x="1115930" y="4255856"/>
                  <a:pt x="1310005" y="4070819"/>
                  <a:pt x="1504081" y="3885782"/>
                </a:cubicBezTo>
                <a:cubicBezTo>
                  <a:pt x="1758804" y="3631355"/>
                  <a:pt x="1795193" y="3249717"/>
                  <a:pt x="1528338" y="2983726"/>
                </a:cubicBezTo>
                <a:cubicBezTo>
                  <a:pt x="1370652" y="2844948"/>
                  <a:pt x="1212969" y="2694605"/>
                  <a:pt x="1067411" y="2544263"/>
                </a:cubicBezTo>
                <a:cubicBezTo>
                  <a:pt x="946114" y="2440179"/>
                  <a:pt x="836946" y="2336095"/>
                  <a:pt x="715649" y="2220447"/>
                </a:cubicBezTo>
                <a:cubicBezTo>
                  <a:pt x="642874" y="2151058"/>
                  <a:pt x="570095" y="2070104"/>
                  <a:pt x="497316" y="2012282"/>
                </a:cubicBezTo>
                <a:cubicBezTo>
                  <a:pt x="497316" y="2000715"/>
                  <a:pt x="497316" y="2000715"/>
                  <a:pt x="485187" y="2000715"/>
                </a:cubicBezTo>
                <a:cubicBezTo>
                  <a:pt x="497316" y="1977587"/>
                  <a:pt x="485187" y="1942892"/>
                  <a:pt x="485187" y="1919762"/>
                </a:cubicBezTo>
                <a:cubicBezTo>
                  <a:pt x="485187" y="1804114"/>
                  <a:pt x="485187" y="1676899"/>
                  <a:pt x="485187" y="1549687"/>
                </a:cubicBezTo>
                <a:cubicBezTo>
                  <a:pt x="485187" y="1272133"/>
                  <a:pt x="485187" y="983012"/>
                  <a:pt x="485187" y="693890"/>
                </a:cubicBezTo>
                <a:cubicBezTo>
                  <a:pt x="485187" y="601370"/>
                  <a:pt x="485187" y="508853"/>
                  <a:pt x="460927" y="416333"/>
                </a:cubicBezTo>
                <a:cubicBezTo>
                  <a:pt x="388148" y="219732"/>
                  <a:pt x="218333" y="57822"/>
                  <a:pt x="12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4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p/>
          </p:txBody>
        </p:sp>
        <p:sp>
          <p:nvSpPr>
            <p:cNvPr id="15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p/>
          </p:txBody>
        </p:sp>
      </p:grpSp>
      <p:sp>
        <p:nvSpPr>
          <p:cNvPr id="22" name="Picture Placeholder 1"/>
          <p:cNvSpPr txBox="1"/>
          <p:nvPr/>
        </p:nvSpPr>
        <p:spPr>
          <a:xfrm>
            <a:off x="6151418" y="-2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blipFill>
            <a:blip r:embed="rId1"/>
            <a:stretch>
              <a:fillRect t="-16060" b="-16060"/>
            </a:stretch>
          </a:blipFill>
        </p:spPr>
      </p:sp>
      <p:grpSp>
        <p:nvGrpSpPr>
          <p:cNvPr id="23" name="Group 22"/>
          <p:cNvGrpSpPr/>
          <p:nvPr/>
        </p:nvGrpSpPr>
        <p:grpSpPr>
          <a:xfrm>
            <a:off x="1065736" y="1986941"/>
            <a:ext cx="4194767" cy="11431"/>
            <a:chOff x="7001699" y="3148901"/>
            <a:chExt cx="4194767" cy="11431"/>
          </a:xfrm>
        </p:grpSpPr>
        <p:sp>
          <p:nvSpPr>
            <p:cNvPr id="24" name="Shape 1036"/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p/>
          </p:txBody>
        </p:sp>
        <p:sp>
          <p:nvSpPr>
            <p:cNvPr id="25" name="Shape 1037"/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p/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8865" y="158115"/>
            <a:ext cx="10515600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世界经济重塑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汉仪文黑-85W" panose="00020600040101010101" charset="-122"/>
              <a:ea typeface="汉仪文黑-85W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22850" y="3129915"/>
            <a:ext cx="2136775" cy="3291840"/>
            <a:chOff x="7548" y="3080"/>
            <a:chExt cx="4090" cy="6300"/>
          </a:xfrm>
        </p:grpSpPr>
        <p:sp>
          <p:nvSpPr>
            <p:cNvPr id="35" name="Freeform 636"/>
            <p:cNvSpPr/>
            <p:nvPr/>
          </p:nvSpPr>
          <p:spPr bwMode="auto">
            <a:xfrm>
              <a:off x="9538" y="6725"/>
              <a:ext cx="110" cy="447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9" y="3"/>
                </a:cxn>
                <a:cxn ang="0">
                  <a:pos x="3" y="1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1" y="38"/>
                </a:cxn>
                <a:cxn ang="0">
                  <a:pos x="7" y="39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7" y="9"/>
                </a:cxn>
              </a:cxnLst>
              <a:rect l="0" t="0" r="r" b="b"/>
              <a:pathLst>
                <a:path w="10" h="41">
                  <a:moveTo>
                    <a:pt x="7" y="9"/>
                  </a:moveTo>
                  <a:cubicBezTo>
                    <a:pt x="10" y="8"/>
                    <a:pt x="10" y="5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5"/>
                    <a:pt x="1" y="38"/>
                  </a:cubicBezTo>
                  <a:cubicBezTo>
                    <a:pt x="2" y="40"/>
                    <a:pt x="5" y="41"/>
                    <a:pt x="7" y="39"/>
                  </a:cubicBezTo>
                  <a:cubicBezTo>
                    <a:pt x="9" y="38"/>
                    <a:pt x="10" y="35"/>
                    <a:pt x="9" y="33"/>
                  </a:cubicBezTo>
                  <a:cubicBezTo>
                    <a:pt x="8" y="32"/>
                    <a:pt x="8" y="32"/>
                    <a:pt x="7" y="31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36" name="Oval 767"/>
            <p:cNvSpPr>
              <a:spLocks noChangeArrowheads="1"/>
            </p:cNvSpPr>
            <p:nvPr/>
          </p:nvSpPr>
          <p:spPr bwMode="auto">
            <a:xfrm>
              <a:off x="9190" y="4440"/>
              <a:ext cx="838" cy="837"/>
            </a:xfrm>
            <a:prstGeom prst="ellipse">
              <a:avLst/>
            </a:prstGeom>
            <a:solidFill>
              <a:srgbClr val="38383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37" name="Freeform 768"/>
            <p:cNvSpPr/>
            <p:nvPr/>
          </p:nvSpPr>
          <p:spPr bwMode="auto">
            <a:xfrm>
              <a:off x="7548" y="3080"/>
              <a:ext cx="4090" cy="6300"/>
            </a:xfrm>
            <a:custGeom>
              <a:avLst/>
              <a:gdLst/>
              <a:ahLst/>
              <a:cxnLst>
                <a:cxn ang="0">
                  <a:pos x="302" y="266"/>
                </a:cxn>
                <a:cxn ang="0">
                  <a:pos x="302" y="244"/>
                </a:cxn>
                <a:cxn ang="0">
                  <a:pos x="229" y="22"/>
                </a:cxn>
                <a:cxn ang="0">
                  <a:pos x="186" y="0"/>
                </a:cxn>
                <a:cxn ang="0">
                  <a:pos x="148" y="20"/>
                </a:cxn>
                <a:cxn ang="0">
                  <a:pos x="74" y="244"/>
                </a:cxn>
                <a:cxn ang="0">
                  <a:pos x="74" y="266"/>
                </a:cxn>
                <a:cxn ang="0">
                  <a:pos x="0" y="476"/>
                </a:cxn>
                <a:cxn ang="0">
                  <a:pos x="16" y="492"/>
                </a:cxn>
                <a:cxn ang="0">
                  <a:pos x="80" y="492"/>
                </a:cxn>
                <a:cxn ang="0">
                  <a:pos x="118" y="539"/>
                </a:cxn>
                <a:cxn ang="0">
                  <a:pos x="112" y="553"/>
                </a:cxn>
                <a:cxn ang="0">
                  <a:pos x="117" y="573"/>
                </a:cxn>
                <a:cxn ang="0">
                  <a:pos x="141" y="567"/>
                </a:cxn>
                <a:cxn ang="0">
                  <a:pos x="156" y="533"/>
                </a:cxn>
                <a:cxn ang="0">
                  <a:pos x="158" y="522"/>
                </a:cxn>
                <a:cxn ang="0">
                  <a:pos x="142" y="509"/>
                </a:cxn>
                <a:cxn ang="0">
                  <a:pos x="133" y="509"/>
                </a:cxn>
                <a:cxn ang="0">
                  <a:pos x="111" y="489"/>
                </a:cxn>
                <a:cxn ang="0">
                  <a:pos x="111" y="475"/>
                </a:cxn>
                <a:cxn ang="0">
                  <a:pos x="95" y="460"/>
                </a:cxn>
                <a:cxn ang="0">
                  <a:pos x="50" y="460"/>
                </a:cxn>
                <a:cxn ang="0">
                  <a:pos x="34" y="442"/>
                </a:cxn>
                <a:cxn ang="0">
                  <a:pos x="65" y="324"/>
                </a:cxn>
                <a:cxn ang="0">
                  <a:pos x="65" y="324"/>
                </a:cxn>
                <a:cxn ang="0">
                  <a:pos x="74" y="326"/>
                </a:cxn>
                <a:cxn ang="0">
                  <a:pos x="74" y="356"/>
                </a:cxn>
                <a:cxn ang="0">
                  <a:pos x="89" y="373"/>
                </a:cxn>
                <a:cxn ang="0">
                  <a:pos x="106" y="357"/>
                </a:cxn>
                <a:cxn ang="0">
                  <a:pos x="106" y="266"/>
                </a:cxn>
                <a:cxn ang="0">
                  <a:pos x="106" y="266"/>
                </a:cxn>
                <a:cxn ang="0">
                  <a:pos x="106" y="244"/>
                </a:cxn>
                <a:cxn ang="0">
                  <a:pos x="173" y="40"/>
                </a:cxn>
                <a:cxn ang="0">
                  <a:pos x="186" y="32"/>
                </a:cxn>
                <a:cxn ang="0">
                  <a:pos x="202" y="39"/>
                </a:cxn>
                <a:cxn ang="0">
                  <a:pos x="270" y="244"/>
                </a:cxn>
                <a:cxn ang="0">
                  <a:pos x="270" y="271"/>
                </a:cxn>
                <a:cxn ang="0">
                  <a:pos x="270" y="356"/>
                </a:cxn>
                <a:cxn ang="0">
                  <a:pos x="284" y="373"/>
                </a:cxn>
                <a:cxn ang="0">
                  <a:pos x="302" y="357"/>
                </a:cxn>
                <a:cxn ang="0">
                  <a:pos x="302" y="326"/>
                </a:cxn>
                <a:cxn ang="0">
                  <a:pos x="311" y="324"/>
                </a:cxn>
                <a:cxn ang="0">
                  <a:pos x="311" y="324"/>
                </a:cxn>
                <a:cxn ang="0">
                  <a:pos x="342" y="442"/>
                </a:cxn>
                <a:cxn ang="0">
                  <a:pos x="326" y="460"/>
                </a:cxn>
                <a:cxn ang="0">
                  <a:pos x="281" y="460"/>
                </a:cxn>
                <a:cxn ang="0">
                  <a:pos x="265" y="475"/>
                </a:cxn>
                <a:cxn ang="0">
                  <a:pos x="264" y="488"/>
                </a:cxn>
                <a:cxn ang="0">
                  <a:pos x="242" y="509"/>
                </a:cxn>
                <a:cxn ang="0">
                  <a:pos x="234" y="509"/>
                </a:cxn>
                <a:cxn ang="0">
                  <a:pos x="223" y="513"/>
                </a:cxn>
                <a:cxn ang="0">
                  <a:pos x="219" y="532"/>
                </a:cxn>
                <a:cxn ang="0">
                  <a:pos x="235" y="567"/>
                </a:cxn>
                <a:cxn ang="0">
                  <a:pos x="249" y="576"/>
                </a:cxn>
                <a:cxn ang="0">
                  <a:pos x="258" y="573"/>
                </a:cxn>
                <a:cxn ang="0">
                  <a:pos x="264" y="553"/>
                </a:cxn>
                <a:cxn ang="0">
                  <a:pos x="258" y="539"/>
                </a:cxn>
                <a:cxn ang="0">
                  <a:pos x="296" y="492"/>
                </a:cxn>
                <a:cxn ang="0">
                  <a:pos x="360" y="492"/>
                </a:cxn>
                <a:cxn ang="0">
                  <a:pos x="376" y="476"/>
                </a:cxn>
                <a:cxn ang="0">
                  <a:pos x="302" y="266"/>
                </a:cxn>
              </a:cxnLst>
              <a:rect l="0" t="0" r="r" b="b"/>
              <a:pathLst>
                <a:path w="376" h="579">
                  <a:moveTo>
                    <a:pt x="302" y="266"/>
                  </a:moveTo>
                  <a:cubicBezTo>
                    <a:pt x="302" y="244"/>
                    <a:pt x="302" y="244"/>
                    <a:pt x="302" y="244"/>
                  </a:cubicBezTo>
                  <a:cubicBezTo>
                    <a:pt x="302" y="165"/>
                    <a:pt x="276" y="86"/>
                    <a:pt x="229" y="22"/>
                  </a:cubicBezTo>
                  <a:cubicBezTo>
                    <a:pt x="219" y="8"/>
                    <a:pt x="203" y="0"/>
                    <a:pt x="186" y="0"/>
                  </a:cubicBezTo>
                  <a:cubicBezTo>
                    <a:pt x="171" y="0"/>
                    <a:pt x="157" y="8"/>
                    <a:pt x="148" y="20"/>
                  </a:cubicBezTo>
                  <a:cubicBezTo>
                    <a:pt x="100" y="85"/>
                    <a:pt x="74" y="164"/>
                    <a:pt x="74" y="244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52" y="282"/>
                    <a:pt x="0" y="334"/>
                    <a:pt x="0" y="476"/>
                  </a:cubicBezTo>
                  <a:cubicBezTo>
                    <a:pt x="0" y="485"/>
                    <a:pt x="8" y="492"/>
                    <a:pt x="16" y="492"/>
                  </a:cubicBezTo>
                  <a:cubicBezTo>
                    <a:pt x="80" y="492"/>
                    <a:pt x="80" y="492"/>
                    <a:pt x="80" y="492"/>
                  </a:cubicBezTo>
                  <a:cubicBezTo>
                    <a:pt x="81" y="515"/>
                    <a:pt x="97" y="533"/>
                    <a:pt x="118" y="539"/>
                  </a:cubicBezTo>
                  <a:cubicBezTo>
                    <a:pt x="112" y="553"/>
                    <a:pt x="112" y="553"/>
                    <a:pt x="112" y="553"/>
                  </a:cubicBezTo>
                  <a:cubicBezTo>
                    <a:pt x="109" y="560"/>
                    <a:pt x="110" y="568"/>
                    <a:pt x="117" y="573"/>
                  </a:cubicBezTo>
                  <a:cubicBezTo>
                    <a:pt x="125" y="579"/>
                    <a:pt x="137" y="576"/>
                    <a:pt x="141" y="567"/>
                  </a:cubicBezTo>
                  <a:cubicBezTo>
                    <a:pt x="156" y="533"/>
                    <a:pt x="156" y="533"/>
                    <a:pt x="156" y="533"/>
                  </a:cubicBezTo>
                  <a:cubicBezTo>
                    <a:pt x="158" y="529"/>
                    <a:pt x="159" y="525"/>
                    <a:pt x="158" y="522"/>
                  </a:cubicBezTo>
                  <a:cubicBezTo>
                    <a:pt x="156" y="514"/>
                    <a:pt x="149" y="509"/>
                    <a:pt x="142" y="509"/>
                  </a:cubicBezTo>
                  <a:cubicBezTo>
                    <a:pt x="133" y="509"/>
                    <a:pt x="133" y="509"/>
                    <a:pt x="133" y="509"/>
                  </a:cubicBezTo>
                  <a:cubicBezTo>
                    <a:pt x="121" y="509"/>
                    <a:pt x="112" y="500"/>
                    <a:pt x="111" y="489"/>
                  </a:cubicBezTo>
                  <a:cubicBezTo>
                    <a:pt x="111" y="475"/>
                    <a:pt x="111" y="475"/>
                    <a:pt x="111" y="475"/>
                  </a:cubicBezTo>
                  <a:cubicBezTo>
                    <a:pt x="111" y="467"/>
                    <a:pt x="104" y="460"/>
                    <a:pt x="95" y="460"/>
                  </a:cubicBezTo>
                  <a:cubicBezTo>
                    <a:pt x="50" y="460"/>
                    <a:pt x="50" y="460"/>
                    <a:pt x="50" y="460"/>
                  </a:cubicBezTo>
                  <a:cubicBezTo>
                    <a:pt x="41" y="460"/>
                    <a:pt x="33" y="451"/>
                    <a:pt x="34" y="442"/>
                  </a:cubicBezTo>
                  <a:cubicBezTo>
                    <a:pt x="38" y="382"/>
                    <a:pt x="53" y="345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8" y="320"/>
                    <a:pt x="74" y="321"/>
                    <a:pt x="74" y="326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74" y="365"/>
                    <a:pt x="80" y="372"/>
                    <a:pt x="89" y="373"/>
                  </a:cubicBezTo>
                  <a:cubicBezTo>
                    <a:pt x="98" y="374"/>
                    <a:pt x="106" y="366"/>
                    <a:pt x="106" y="357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171"/>
                    <a:pt x="130" y="99"/>
                    <a:pt x="173" y="40"/>
                  </a:cubicBezTo>
                  <a:cubicBezTo>
                    <a:pt x="177" y="35"/>
                    <a:pt x="181" y="32"/>
                    <a:pt x="186" y="32"/>
                  </a:cubicBezTo>
                  <a:cubicBezTo>
                    <a:pt x="193" y="32"/>
                    <a:pt x="198" y="34"/>
                    <a:pt x="202" y="39"/>
                  </a:cubicBezTo>
                  <a:cubicBezTo>
                    <a:pt x="246" y="98"/>
                    <a:pt x="270" y="171"/>
                    <a:pt x="270" y="244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0" y="365"/>
                    <a:pt x="276" y="372"/>
                    <a:pt x="284" y="373"/>
                  </a:cubicBezTo>
                  <a:cubicBezTo>
                    <a:pt x="294" y="374"/>
                    <a:pt x="302" y="366"/>
                    <a:pt x="302" y="357"/>
                  </a:cubicBezTo>
                  <a:cubicBezTo>
                    <a:pt x="302" y="326"/>
                    <a:pt x="302" y="326"/>
                    <a:pt x="302" y="326"/>
                  </a:cubicBezTo>
                  <a:cubicBezTo>
                    <a:pt x="302" y="321"/>
                    <a:pt x="308" y="320"/>
                    <a:pt x="311" y="324"/>
                  </a:cubicBezTo>
                  <a:cubicBezTo>
                    <a:pt x="311" y="324"/>
                    <a:pt x="311" y="324"/>
                    <a:pt x="311" y="324"/>
                  </a:cubicBezTo>
                  <a:cubicBezTo>
                    <a:pt x="323" y="345"/>
                    <a:pt x="338" y="382"/>
                    <a:pt x="342" y="442"/>
                  </a:cubicBezTo>
                  <a:cubicBezTo>
                    <a:pt x="343" y="451"/>
                    <a:pt x="335" y="460"/>
                    <a:pt x="326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72" y="460"/>
                    <a:pt x="265" y="466"/>
                    <a:pt x="265" y="475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500"/>
                    <a:pt x="254" y="509"/>
                    <a:pt x="242" y="509"/>
                  </a:cubicBezTo>
                  <a:cubicBezTo>
                    <a:pt x="234" y="509"/>
                    <a:pt x="234" y="509"/>
                    <a:pt x="234" y="509"/>
                  </a:cubicBezTo>
                  <a:cubicBezTo>
                    <a:pt x="230" y="509"/>
                    <a:pt x="226" y="511"/>
                    <a:pt x="223" y="513"/>
                  </a:cubicBezTo>
                  <a:cubicBezTo>
                    <a:pt x="218" y="518"/>
                    <a:pt x="216" y="526"/>
                    <a:pt x="219" y="532"/>
                  </a:cubicBezTo>
                  <a:cubicBezTo>
                    <a:pt x="235" y="567"/>
                    <a:pt x="235" y="567"/>
                    <a:pt x="235" y="567"/>
                  </a:cubicBezTo>
                  <a:cubicBezTo>
                    <a:pt x="238" y="573"/>
                    <a:pt x="243" y="576"/>
                    <a:pt x="249" y="576"/>
                  </a:cubicBezTo>
                  <a:cubicBezTo>
                    <a:pt x="253" y="576"/>
                    <a:pt x="256" y="575"/>
                    <a:pt x="258" y="573"/>
                  </a:cubicBezTo>
                  <a:cubicBezTo>
                    <a:pt x="265" y="569"/>
                    <a:pt x="267" y="560"/>
                    <a:pt x="264" y="553"/>
                  </a:cubicBezTo>
                  <a:cubicBezTo>
                    <a:pt x="258" y="539"/>
                    <a:pt x="258" y="539"/>
                    <a:pt x="258" y="539"/>
                  </a:cubicBezTo>
                  <a:cubicBezTo>
                    <a:pt x="279" y="533"/>
                    <a:pt x="295" y="515"/>
                    <a:pt x="296" y="492"/>
                  </a:cubicBezTo>
                  <a:cubicBezTo>
                    <a:pt x="360" y="492"/>
                    <a:pt x="360" y="492"/>
                    <a:pt x="360" y="492"/>
                  </a:cubicBezTo>
                  <a:cubicBezTo>
                    <a:pt x="368" y="492"/>
                    <a:pt x="376" y="485"/>
                    <a:pt x="376" y="476"/>
                  </a:cubicBezTo>
                  <a:cubicBezTo>
                    <a:pt x="376" y="334"/>
                    <a:pt x="323" y="282"/>
                    <a:pt x="302" y="26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38" name="Freeform 769"/>
            <p:cNvSpPr>
              <a:spLocks noEditPoints="1"/>
            </p:cNvSpPr>
            <p:nvPr/>
          </p:nvSpPr>
          <p:spPr bwMode="auto">
            <a:xfrm>
              <a:off x="9363" y="4647"/>
              <a:ext cx="503" cy="555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35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29" y="24"/>
                </a:cxn>
                <a:cxn ang="0">
                  <a:pos x="35" y="13"/>
                </a:cxn>
                <a:cxn ang="0">
                  <a:pos x="23" y="0"/>
                </a:cxn>
                <a:cxn ang="0">
                  <a:pos x="10" y="13"/>
                </a:cxn>
                <a:cxn ang="0">
                  <a:pos x="16" y="23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9" y="48"/>
                </a:cxn>
                <a:cxn ang="0">
                  <a:pos x="9" y="42"/>
                </a:cxn>
                <a:cxn ang="0">
                  <a:pos x="11" y="42"/>
                </a:cxn>
                <a:cxn ang="0">
                  <a:pos x="11" y="49"/>
                </a:cxn>
                <a:cxn ang="0">
                  <a:pos x="22" y="51"/>
                </a:cxn>
                <a:cxn ang="0">
                  <a:pos x="35" y="48"/>
                </a:cxn>
                <a:cxn ang="0">
                  <a:pos x="35" y="42"/>
                </a:cxn>
                <a:cxn ang="0">
                  <a:pos x="37" y="42"/>
                </a:cxn>
                <a:cxn ang="0">
                  <a:pos x="37" y="47"/>
                </a:cxn>
                <a:cxn ang="0">
                  <a:pos x="46" y="40"/>
                </a:cxn>
                <a:cxn ang="0">
                  <a:pos x="18" y="17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18" y="8"/>
                </a:cxn>
                <a:cxn ang="0">
                  <a:pos x="28" y="8"/>
                </a:cxn>
                <a:cxn ang="0">
                  <a:pos x="32" y="11"/>
                </a:cxn>
                <a:cxn ang="0">
                  <a:pos x="32" y="13"/>
                </a:cxn>
                <a:cxn ang="0">
                  <a:pos x="28" y="17"/>
                </a:cxn>
                <a:cxn ang="0">
                  <a:pos x="18" y="17"/>
                </a:cxn>
              </a:cxnLst>
              <a:rect l="0" t="0" r="r" b="b"/>
              <a:pathLst>
                <a:path w="46" h="51">
                  <a:moveTo>
                    <a:pt x="46" y="4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26"/>
                    <a:pt x="35" y="24"/>
                    <a:pt x="29" y="24"/>
                  </a:cubicBezTo>
                  <a:cubicBezTo>
                    <a:pt x="33" y="22"/>
                    <a:pt x="35" y="17"/>
                    <a:pt x="35" y="13"/>
                  </a:cubicBezTo>
                  <a:cubicBezTo>
                    <a:pt x="35" y="6"/>
                    <a:pt x="30" y="0"/>
                    <a:pt x="23" y="0"/>
                  </a:cubicBezTo>
                  <a:cubicBezTo>
                    <a:pt x="16" y="0"/>
                    <a:pt x="10" y="6"/>
                    <a:pt x="10" y="13"/>
                  </a:cubicBezTo>
                  <a:cubicBezTo>
                    <a:pt x="10" y="17"/>
                    <a:pt x="13" y="21"/>
                    <a:pt x="16" y="23"/>
                  </a:cubicBezTo>
                  <a:cubicBezTo>
                    <a:pt x="11" y="24"/>
                    <a:pt x="0" y="26"/>
                    <a:pt x="0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4"/>
                    <a:pt x="6" y="46"/>
                    <a:pt x="9" y="48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5" y="50"/>
                    <a:pt x="18" y="51"/>
                    <a:pt x="22" y="51"/>
                  </a:cubicBezTo>
                  <a:cubicBezTo>
                    <a:pt x="27" y="51"/>
                    <a:pt x="31" y="50"/>
                    <a:pt x="35" y="4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0" y="45"/>
                    <a:pt x="43" y="43"/>
                    <a:pt x="46" y="40"/>
                  </a:cubicBezTo>
                  <a:close/>
                  <a:moveTo>
                    <a:pt x="18" y="17"/>
                  </a:moveTo>
                  <a:cubicBezTo>
                    <a:pt x="16" y="17"/>
                    <a:pt x="14" y="16"/>
                    <a:pt x="14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6" y="8"/>
                    <a:pt x="1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9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6"/>
                    <a:pt x="30" y="17"/>
                    <a:pt x="28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39" name="Oval 770"/>
            <p:cNvSpPr>
              <a:spLocks noChangeArrowheads="1"/>
            </p:cNvSpPr>
            <p:nvPr/>
          </p:nvSpPr>
          <p:spPr bwMode="auto">
            <a:xfrm>
              <a:off x="9190" y="5615"/>
              <a:ext cx="838" cy="837"/>
            </a:xfrm>
            <a:prstGeom prst="ellipse">
              <a:avLst/>
            </a:prstGeom>
            <a:solidFill>
              <a:srgbClr val="38383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0" name="Freeform 771"/>
            <p:cNvSpPr>
              <a:spLocks noEditPoints="1"/>
            </p:cNvSpPr>
            <p:nvPr/>
          </p:nvSpPr>
          <p:spPr bwMode="auto">
            <a:xfrm>
              <a:off x="9363" y="5822"/>
              <a:ext cx="503" cy="555"/>
            </a:xfrm>
            <a:custGeom>
              <a:avLst/>
              <a:gdLst/>
              <a:ahLst/>
              <a:cxnLst>
                <a:cxn ang="0">
                  <a:pos x="46" y="40"/>
                </a:cxn>
                <a:cxn ang="0">
                  <a:pos x="46" y="35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29" y="24"/>
                </a:cxn>
                <a:cxn ang="0">
                  <a:pos x="35" y="13"/>
                </a:cxn>
                <a:cxn ang="0">
                  <a:pos x="23" y="0"/>
                </a:cxn>
                <a:cxn ang="0">
                  <a:pos x="10" y="13"/>
                </a:cxn>
                <a:cxn ang="0">
                  <a:pos x="16" y="23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9" y="48"/>
                </a:cxn>
                <a:cxn ang="0">
                  <a:pos x="9" y="42"/>
                </a:cxn>
                <a:cxn ang="0">
                  <a:pos x="11" y="42"/>
                </a:cxn>
                <a:cxn ang="0">
                  <a:pos x="11" y="49"/>
                </a:cxn>
                <a:cxn ang="0">
                  <a:pos x="22" y="51"/>
                </a:cxn>
                <a:cxn ang="0">
                  <a:pos x="35" y="48"/>
                </a:cxn>
                <a:cxn ang="0">
                  <a:pos x="35" y="42"/>
                </a:cxn>
                <a:cxn ang="0">
                  <a:pos x="37" y="42"/>
                </a:cxn>
                <a:cxn ang="0">
                  <a:pos x="37" y="47"/>
                </a:cxn>
                <a:cxn ang="0">
                  <a:pos x="46" y="40"/>
                </a:cxn>
                <a:cxn ang="0">
                  <a:pos x="18" y="17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18" y="8"/>
                </a:cxn>
                <a:cxn ang="0">
                  <a:pos x="28" y="8"/>
                </a:cxn>
                <a:cxn ang="0">
                  <a:pos x="32" y="11"/>
                </a:cxn>
                <a:cxn ang="0">
                  <a:pos x="32" y="13"/>
                </a:cxn>
                <a:cxn ang="0">
                  <a:pos x="28" y="17"/>
                </a:cxn>
                <a:cxn ang="0">
                  <a:pos x="18" y="17"/>
                </a:cxn>
              </a:cxnLst>
              <a:rect l="0" t="0" r="r" b="b"/>
              <a:pathLst>
                <a:path w="46" h="51">
                  <a:moveTo>
                    <a:pt x="46" y="4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26"/>
                    <a:pt x="35" y="24"/>
                    <a:pt x="29" y="24"/>
                  </a:cubicBezTo>
                  <a:cubicBezTo>
                    <a:pt x="33" y="22"/>
                    <a:pt x="35" y="17"/>
                    <a:pt x="35" y="13"/>
                  </a:cubicBezTo>
                  <a:cubicBezTo>
                    <a:pt x="35" y="6"/>
                    <a:pt x="30" y="0"/>
                    <a:pt x="23" y="0"/>
                  </a:cubicBezTo>
                  <a:cubicBezTo>
                    <a:pt x="16" y="0"/>
                    <a:pt x="10" y="6"/>
                    <a:pt x="10" y="13"/>
                  </a:cubicBezTo>
                  <a:cubicBezTo>
                    <a:pt x="10" y="17"/>
                    <a:pt x="13" y="21"/>
                    <a:pt x="16" y="23"/>
                  </a:cubicBezTo>
                  <a:cubicBezTo>
                    <a:pt x="11" y="24"/>
                    <a:pt x="0" y="26"/>
                    <a:pt x="0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4"/>
                    <a:pt x="6" y="46"/>
                    <a:pt x="9" y="48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5" y="50"/>
                    <a:pt x="18" y="51"/>
                    <a:pt x="22" y="51"/>
                  </a:cubicBezTo>
                  <a:cubicBezTo>
                    <a:pt x="27" y="51"/>
                    <a:pt x="31" y="50"/>
                    <a:pt x="35" y="4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0" y="45"/>
                    <a:pt x="43" y="43"/>
                    <a:pt x="46" y="40"/>
                  </a:cubicBezTo>
                  <a:close/>
                  <a:moveTo>
                    <a:pt x="18" y="17"/>
                  </a:moveTo>
                  <a:cubicBezTo>
                    <a:pt x="16" y="17"/>
                    <a:pt x="14" y="16"/>
                    <a:pt x="14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6" y="8"/>
                    <a:pt x="1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9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6"/>
                    <a:pt x="30" y="17"/>
                    <a:pt x="28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1" name="Freeform 772"/>
            <p:cNvSpPr>
              <a:spLocks noEditPoints="1"/>
            </p:cNvSpPr>
            <p:nvPr/>
          </p:nvSpPr>
          <p:spPr bwMode="auto">
            <a:xfrm>
              <a:off x="10833" y="6617"/>
              <a:ext cx="3" cy="3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072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2" name="Freeform 773"/>
            <p:cNvSpPr/>
            <p:nvPr/>
          </p:nvSpPr>
          <p:spPr bwMode="auto">
            <a:xfrm>
              <a:off x="10778" y="6617"/>
              <a:ext cx="55" cy="47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r" b="b"/>
              <a:pathLst>
                <a:path w="5" h="44">
                  <a:moveTo>
                    <a:pt x="5" y="0"/>
                  </a:moveTo>
                  <a:cubicBezTo>
                    <a:pt x="3" y="1"/>
                    <a:pt x="2" y="2"/>
                    <a:pt x="2" y="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8"/>
                    <a:pt x="1" y="41"/>
                    <a:pt x="0" y="44"/>
                  </a:cubicBezTo>
                  <a:cubicBezTo>
                    <a:pt x="3" y="41"/>
                    <a:pt x="5" y="37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3" name="Freeform 774"/>
            <p:cNvSpPr>
              <a:spLocks noEditPoints="1"/>
            </p:cNvSpPr>
            <p:nvPr/>
          </p:nvSpPr>
          <p:spPr bwMode="auto">
            <a:xfrm>
              <a:off x="8700" y="3515"/>
              <a:ext cx="728" cy="3450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2"/>
                </a:cxn>
                <a:cxn ang="0">
                  <a:pos x="0" y="203"/>
                </a:cxn>
                <a:cxn ang="0">
                  <a:pos x="0" y="20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0" y="202"/>
                </a:cxn>
                <a:cxn ang="0">
                  <a:pos x="67" y="0"/>
                </a:cxn>
              </a:cxnLst>
              <a:rect l="0" t="0" r="r" b="b"/>
              <a:pathLst>
                <a:path w="67" h="317">
                  <a:moveTo>
                    <a:pt x="0" y="317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17"/>
                    <a:pt x="0" y="317"/>
                  </a:cubicBezTo>
                  <a:moveTo>
                    <a:pt x="0" y="317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17"/>
                    <a:pt x="0" y="317"/>
                  </a:cubicBezTo>
                  <a:moveTo>
                    <a:pt x="0" y="317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17"/>
                    <a:pt x="0" y="317"/>
                  </a:cubicBezTo>
                  <a:moveTo>
                    <a:pt x="0" y="317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0" y="317"/>
                    <a:pt x="0" y="317"/>
                    <a:pt x="0" y="317"/>
                  </a:cubicBezTo>
                  <a:moveTo>
                    <a:pt x="0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moveTo>
                    <a:pt x="0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moveTo>
                    <a:pt x="0" y="203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moveTo>
                    <a:pt x="0" y="203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moveTo>
                    <a:pt x="0" y="202"/>
                  </a:moveTo>
                  <a:cubicBezTo>
                    <a:pt x="0" y="202"/>
                    <a:pt x="0" y="203"/>
                    <a:pt x="0" y="203"/>
                  </a:cubicBezTo>
                  <a:cubicBezTo>
                    <a:pt x="0" y="203"/>
                    <a:pt x="0" y="202"/>
                    <a:pt x="0" y="202"/>
                  </a:cubicBezTo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24" y="59"/>
                    <a:pt x="0" y="130"/>
                    <a:pt x="0" y="202"/>
                  </a:cubicBezTo>
                  <a:cubicBezTo>
                    <a:pt x="0" y="130"/>
                    <a:pt x="24" y="59"/>
                    <a:pt x="67" y="0"/>
                  </a:cubicBezTo>
                </a:path>
              </a:pathLst>
            </a:custGeom>
            <a:solidFill>
              <a:srgbClr val="7072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4" name="Freeform 775"/>
            <p:cNvSpPr/>
            <p:nvPr/>
          </p:nvSpPr>
          <p:spPr bwMode="auto">
            <a:xfrm>
              <a:off x="8645" y="3515"/>
              <a:ext cx="783" cy="358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0" y="2"/>
                </a:cxn>
                <a:cxn ang="0">
                  <a:pos x="3" y="207"/>
                </a:cxn>
                <a:cxn ang="0">
                  <a:pos x="3" y="229"/>
                </a:cxn>
                <a:cxn ang="0">
                  <a:pos x="3" y="229"/>
                </a:cxn>
                <a:cxn ang="0">
                  <a:pos x="3" y="320"/>
                </a:cxn>
                <a:cxn ang="0">
                  <a:pos x="0" y="329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317"/>
                </a:cxn>
                <a:cxn ang="0">
                  <a:pos x="5" y="226"/>
                </a:cxn>
                <a:cxn ang="0">
                  <a:pos x="5" y="226"/>
                </a:cxn>
                <a:cxn ang="0">
                  <a:pos x="5" y="204"/>
                </a:cxn>
                <a:cxn ang="0">
                  <a:pos x="5" y="204"/>
                </a:cxn>
                <a:cxn ang="0">
                  <a:pos x="5" y="204"/>
                </a:cxn>
                <a:cxn ang="0">
                  <a:pos x="5" y="204"/>
                </a:cxn>
                <a:cxn ang="0">
                  <a:pos x="5" y="204"/>
                </a:cxn>
                <a:cxn ang="0">
                  <a:pos x="5" y="204"/>
                </a:cxn>
                <a:cxn ang="0">
                  <a:pos x="5" y="203"/>
                </a:cxn>
                <a:cxn ang="0">
                  <a:pos x="5" y="203"/>
                </a:cxn>
                <a:cxn ang="0">
                  <a:pos x="5" y="203"/>
                </a:cxn>
                <a:cxn ang="0">
                  <a:pos x="5" y="203"/>
                </a:cxn>
                <a:cxn ang="0">
                  <a:pos x="5" y="203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72" y="0"/>
                </a:cxn>
              </a:cxnLst>
              <a:rect l="0" t="0" r="r" b="b"/>
              <a:pathLst>
                <a:path w="72" h="329">
                  <a:moveTo>
                    <a:pt x="72" y="0"/>
                  </a:moveTo>
                  <a:cubicBezTo>
                    <a:pt x="71" y="1"/>
                    <a:pt x="71" y="2"/>
                    <a:pt x="70" y="2"/>
                  </a:cubicBezTo>
                  <a:cubicBezTo>
                    <a:pt x="27" y="61"/>
                    <a:pt x="3" y="134"/>
                    <a:pt x="3" y="207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3" y="323"/>
                    <a:pt x="2" y="326"/>
                    <a:pt x="0" y="329"/>
                  </a:cubicBezTo>
                  <a:cubicBezTo>
                    <a:pt x="3" y="326"/>
                    <a:pt x="5" y="322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317"/>
                    <a:pt x="5" y="317"/>
                    <a:pt x="5" y="317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4"/>
                    <a:pt x="5" y="204"/>
                    <a:pt x="5" y="204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3"/>
                    <a:pt x="5" y="202"/>
                    <a:pt x="5" y="202"/>
                  </a:cubicBezTo>
                  <a:cubicBezTo>
                    <a:pt x="5" y="202"/>
                    <a:pt x="5" y="202"/>
                    <a:pt x="5" y="202"/>
                  </a:cubicBezTo>
                  <a:cubicBezTo>
                    <a:pt x="5" y="130"/>
                    <a:pt x="29" y="59"/>
                    <a:pt x="72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5" name="Freeform 776"/>
            <p:cNvSpPr/>
            <p:nvPr/>
          </p:nvSpPr>
          <p:spPr bwMode="auto">
            <a:xfrm>
              <a:off x="10625" y="8467"/>
              <a:ext cx="143" cy="30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0"/>
                </a:cxn>
                <a:cxn ang="0">
                  <a:pos x="0" y="28"/>
                </a:cxn>
                <a:cxn ang="0">
                  <a:pos x="13" y="0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0"/>
                    <a:pt x="6" y="20"/>
                    <a:pt x="0" y="28"/>
                  </a:cubicBezTo>
                  <a:cubicBezTo>
                    <a:pt x="7" y="21"/>
                    <a:pt x="11" y="11"/>
                    <a:pt x="13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6" name="Freeform 778"/>
            <p:cNvSpPr/>
            <p:nvPr/>
          </p:nvSpPr>
          <p:spPr bwMode="auto">
            <a:xfrm>
              <a:off x="9940" y="8552"/>
              <a:ext cx="413" cy="15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2" y="6"/>
                </a:cxn>
                <a:cxn ang="0">
                  <a:pos x="14" y="6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12" y="9"/>
                </a:cxn>
                <a:cxn ang="0">
                  <a:pos x="20" y="9"/>
                </a:cxn>
                <a:cxn ang="0">
                  <a:pos x="38" y="0"/>
                </a:cxn>
              </a:cxnLst>
              <a:rect l="0" t="0" r="r" b="b"/>
              <a:pathLst>
                <a:path w="38" h="14">
                  <a:moveTo>
                    <a:pt x="38" y="0"/>
                  </a:moveTo>
                  <a:cubicBezTo>
                    <a:pt x="34" y="4"/>
                    <a:pt x="29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8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0"/>
                    <a:pt x="8" y="9"/>
                    <a:pt x="12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7" y="9"/>
                    <a:pt x="34" y="6"/>
                    <a:pt x="38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7" name="Freeform 781"/>
            <p:cNvSpPr>
              <a:spLocks noEditPoints="1"/>
            </p:cNvSpPr>
            <p:nvPr/>
          </p:nvSpPr>
          <p:spPr bwMode="auto">
            <a:xfrm>
              <a:off x="10353" y="8967"/>
              <a:ext cx="68" cy="140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6" y="12"/>
                  </a:move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072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8" name="Freeform 782"/>
            <p:cNvSpPr/>
            <p:nvPr/>
          </p:nvSpPr>
          <p:spPr bwMode="auto">
            <a:xfrm>
              <a:off x="10320" y="8967"/>
              <a:ext cx="133" cy="33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6" y="15"/>
                </a:cxn>
                <a:cxn ang="0">
                  <a:pos x="5" y="31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3" y="0"/>
                </a:cxn>
              </a:cxnLst>
              <a:rect l="0" t="0" r="r" b="b"/>
              <a:pathLst>
                <a:path w="12" h="3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20"/>
                    <a:pt x="8" y="26"/>
                    <a:pt x="5" y="31"/>
                  </a:cubicBezTo>
                  <a:cubicBezTo>
                    <a:pt x="10" y="26"/>
                    <a:pt x="12" y="1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49" name="Freeform 783"/>
            <p:cNvSpPr/>
            <p:nvPr/>
          </p:nvSpPr>
          <p:spPr bwMode="auto">
            <a:xfrm>
              <a:off x="8113" y="5997"/>
              <a:ext cx="218" cy="21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20" y="1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cubicBezTo>
                    <a:pt x="14" y="4"/>
                    <a:pt x="7" y="11"/>
                    <a:pt x="0" y="20"/>
                  </a:cubicBezTo>
                  <a:cubicBezTo>
                    <a:pt x="7" y="11"/>
                    <a:pt x="15" y="5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0" name="Freeform 785"/>
            <p:cNvSpPr/>
            <p:nvPr/>
          </p:nvSpPr>
          <p:spPr bwMode="auto">
            <a:xfrm>
              <a:off x="9168" y="3080"/>
              <a:ext cx="2470" cy="530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19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77" y="24"/>
                </a:cxn>
                <a:cxn ang="0">
                  <a:pos x="150" y="247"/>
                </a:cxn>
                <a:cxn ang="0">
                  <a:pos x="150" y="269"/>
                </a:cxn>
                <a:cxn ang="0">
                  <a:pos x="224" y="479"/>
                </a:cxn>
                <a:cxn ang="0">
                  <a:pos x="222" y="487"/>
                </a:cxn>
                <a:cxn ang="0">
                  <a:pos x="227" y="476"/>
                </a:cxn>
                <a:cxn ang="0">
                  <a:pos x="227" y="476"/>
                </a:cxn>
                <a:cxn ang="0">
                  <a:pos x="227" y="476"/>
                </a:cxn>
                <a:cxn ang="0">
                  <a:pos x="227" y="476"/>
                </a:cxn>
                <a:cxn ang="0">
                  <a:pos x="227" y="476"/>
                </a:cxn>
                <a:cxn ang="0">
                  <a:pos x="153" y="266"/>
                </a:cxn>
                <a:cxn ang="0">
                  <a:pos x="153" y="244"/>
                </a:cxn>
                <a:cxn ang="0">
                  <a:pos x="80" y="22"/>
                </a:cxn>
                <a:cxn ang="0">
                  <a:pos x="39" y="0"/>
                </a:cxn>
              </a:cxnLst>
              <a:rect l="0" t="0" r="r" b="b"/>
              <a:pathLst>
                <a:path w="227" h="487">
                  <a:moveTo>
                    <a:pt x="39" y="0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0" y="7"/>
                    <a:pt x="0" y="19"/>
                  </a:cubicBezTo>
                  <a:cubicBezTo>
                    <a:pt x="9" y="9"/>
                    <a:pt x="22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53" y="3"/>
                    <a:pt x="68" y="11"/>
                    <a:pt x="77" y="24"/>
                  </a:cubicBezTo>
                  <a:cubicBezTo>
                    <a:pt x="124" y="89"/>
                    <a:pt x="150" y="168"/>
                    <a:pt x="150" y="247"/>
                  </a:cubicBezTo>
                  <a:cubicBezTo>
                    <a:pt x="150" y="269"/>
                    <a:pt x="150" y="269"/>
                    <a:pt x="150" y="269"/>
                  </a:cubicBezTo>
                  <a:cubicBezTo>
                    <a:pt x="172" y="285"/>
                    <a:pt x="224" y="337"/>
                    <a:pt x="224" y="479"/>
                  </a:cubicBezTo>
                  <a:cubicBezTo>
                    <a:pt x="224" y="482"/>
                    <a:pt x="223" y="485"/>
                    <a:pt x="222" y="487"/>
                  </a:cubicBezTo>
                  <a:cubicBezTo>
                    <a:pt x="225" y="484"/>
                    <a:pt x="227" y="480"/>
                    <a:pt x="227" y="476"/>
                  </a:cubicBezTo>
                  <a:cubicBezTo>
                    <a:pt x="227" y="476"/>
                    <a:pt x="227" y="476"/>
                    <a:pt x="227" y="476"/>
                  </a:cubicBezTo>
                  <a:cubicBezTo>
                    <a:pt x="227" y="476"/>
                    <a:pt x="227" y="476"/>
                    <a:pt x="227" y="476"/>
                  </a:cubicBezTo>
                  <a:cubicBezTo>
                    <a:pt x="227" y="476"/>
                    <a:pt x="227" y="476"/>
                    <a:pt x="227" y="476"/>
                  </a:cubicBezTo>
                  <a:cubicBezTo>
                    <a:pt x="227" y="476"/>
                    <a:pt x="227" y="476"/>
                    <a:pt x="227" y="476"/>
                  </a:cubicBezTo>
                  <a:cubicBezTo>
                    <a:pt x="227" y="334"/>
                    <a:pt x="174" y="282"/>
                    <a:pt x="153" y="266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53" y="165"/>
                    <a:pt x="127" y="86"/>
                    <a:pt x="80" y="22"/>
                  </a:cubicBezTo>
                  <a:cubicBezTo>
                    <a:pt x="70" y="8"/>
                    <a:pt x="55" y="0"/>
                    <a:pt x="39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1" name="Freeform 786"/>
            <p:cNvSpPr>
              <a:spLocks noEditPoints="1"/>
            </p:cNvSpPr>
            <p:nvPr/>
          </p:nvSpPr>
          <p:spPr bwMode="auto">
            <a:xfrm>
              <a:off x="7918" y="6617"/>
              <a:ext cx="1348" cy="2632"/>
            </a:xfrm>
            <a:custGeom>
              <a:avLst/>
              <a:gdLst/>
              <a:ahLst/>
              <a:cxnLst>
                <a:cxn ang="0">
                  <a:pos x="107" y="242"/>
                </a:cxn>
                <a:cxn ang="0">
                  <a:pos x="107" y="242"/>
                </a:cxn>
                <a:cxn ang="0">
                  <a:pos x="107" y="242"/>
                </a:cxn>
                <a:cxn ang="0">
                  <a:pos x="0" y="118"/>
                </a:cxn>
                <a:cxn ang="0">
                  <a:pos x="16" y="135"/>
                </a:cxn>
                <a:cxn ang="0">
                  <a:pos x="61" y="135"/>
                </a:cxn>
                <a:cxn ang="0">
                  <a:pos x="77" y="150"/>
                </a:cxn>
                <a:cxn ang="0">
                  <a:pos x="77" y="164"/>
                </a:cxn>
                <a:cxn ang="0">
                  <a:pos x="99" y="184"/>
                </a:cxn>
                <a:cxn ang="0">
                  <a:pos x="108" y="184"/>
                </a:cxn>
                <a:cxn ang="0">
                  <a:pos x="124" y="197"/>
                </a:cxn>
                <a:cxn ang="0">
                  <a:pos x="124" y="200"/>
                </a:cxn>
                <a:cxn ang="0">
                  <a:pos x="124" y="197"/>
                </a:cxn>
                <a:cxn ang="0">
                  <a:pos x="108" y="184"/>
                </a:cxn>
                <a:cxn ang="0">
                  <a:pos x="99" y="184"/>
                </a:cxn>
                <a:cxn ang="0">
                  <a:pos x="77" y="164"/>
                </a:cxn>
                <a:cxn ang="0">
                  <a:pos x="77" y="150"/>
                </a:cxn>
                <a:cxn ang="0">
                  <a:pos x="61" y="135"/>
                </a:cxn>
                <a:cxn ang="0">
                  <a:pos x="16" y="135"/>
                </a:cxn>
                <a:cxn ang="0">
                  <a:pos x="0" y="118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17"/>
                </a:cxn>
                <a:cxn ang="0">
                  <a:pos x="31" y="0"/>
                </a:cxn>
              </a:cxnLst>
              <a:rect l="0" t="0" r="r" b="b"/>
              <a:pathLst>
                <a:path w="124" h="242">
                  <a:moveTo>
                    <a:pt x="107" y="242"/>
                  </a:moveTo>
                  <a:cubicBezTo>
                    <a:pt x="107" y="242"/>
                    <a:pt x="107" y="242"/>
                    <a:pt x="107" y="242"/>
                  </a:cubicBezTo>
                  <a:cubicBezTo>
                    <a:pt x="107" y="242"/>
                    <a:pt x="107" y="242"/>
                    <a:pt x="107" y="242"/>
                  </a:cubicBezTo>
                  <a:moveTo>
                    <a:pt x="0" y="118"/>
                  </a:moveTo>
                  <a:cubicBezTo>
                    <a:pt x="0" y="127"/>
                    <a:pt x="7" y="135"/>
                    <a:pt x="16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0" y="135"/>
                    <a:pt x="77" y="142"/>
                    <a:pt x="77" y="150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8" y="175"/>
                    <a:pt x="87" y="184"/>
                    <a:pt x="99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15" y="184"/>
                    <a:pt x="122" y="189"/>
                    <a:pt x="124" y="197"/>
                  </a:cubicBezTo>
                  <a:cubicBezTo>
                    <a:pt x="124" y="198"/>
                    <a:pt x="124" y="199"/>
                    <a:pt x="124" y="200"/>
                  </a:cubicBezTo>
                  <a:cubicBezTo>
                    <a:pt x="124" y="199"/>
                    <a:pt x="124" y="198"/>
                    <a:pt x="124" y="197"/>
                  </a:cubicBezTo>
                  <a:cubicBezTo>
                    <a:pt x="122" y="189"/>
                    <a:pt x="115" y="184"/>
                    <a:pt x="108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87" y="184"/>
                    <a:pt x="78" y="175"/>
                    <a:pt x="77" y="164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7" y="142"/>
                    <a:pt x="70" y="135"/>
                    <a:pt x="61" y="135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7" y="135"/>
                    <a:pt x="0" y="127"/>
                    <a:pt x="0" y="118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8" y="21"/>
                    <a:pt x="4" y="58"/>
                    <a:pt x="0" y="117"/>
                  </a:cubicBezTo>
                  <a:cubicBezTo>
                    <a:pt x="4" y="58"/>
                    <a:pt x="18" y="21"/>
                    <a:pt x="31" y="0"/>
                  </a:cubicBezTo>
                </a:path>
              </a:pathLst>
            </a:custGeom>
            <a:solidFill>
              <a:srgbClr val="7072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2" name="Freeform 787"/>
            <p:cNvSpPr/>
            <p:nvPr/>
          </p:nvSpPr>
          <p:spPr bwMode="auto">
            <a:xfrm>
              <a:off x="7883" y="6617"/>
              <a:ext cx="1383" cy="268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0" y="119"/>
                </a:cxn>
                <a:cxn ang="0">
                  <a:pos x="17" y="138"/>
                </a:cxn>
                <a:cxn ang="0">
                  <a:pos x="62" y="138"/>
                </a:cxn>
                <a:cxn ang="0">
                  <a:pos x="78" y="153"/>
                </a:cxn>
                <a:cxn ang="0">
                  <a:pos x="78" y="166"/>
                </a:cxn>
                <a:cxn ang="0">
                  <a:pos x="100" y="187"/>
                </a:cxn>
                <a:cxn ang="0">
                  <a:pos x="109" y="187"/>
                </a:cxn>
                <a:cxn ang="0">
                  <a:pos x="124" y="199"/>
                </a:cxn>
                <a:cxn ang="0">
                  <a:pos x="123" y="211"/>
                </a:cxn>
                <a:cxn ang="0">
                  <a:pos x="107" y="245"/>
                </a:cxn>
                <a:cxn ang="0">
                  <a:pos x="106" y="247"/>
                </a:cxn>
                <a:cxn ang="0">
                  <a:pos x="110" y="242"/>
                </a:cxn>
                <a:cxn ang="0">
                  <a:pos x="110" y="242"/>
                </a:cxn>
                <a:cxn ang="0">
                  <a:pos x="110" y="242"/>
                </a:cxn>
                <a:cxn ang="0">
                  <a:pos x="125" y="208"/>
                </a:cxn>
                <a:cxn ang="0">
                  <a:pos x="127" y="200"/>
                </a:cxn>
                <a:cxn ang="0">
                  <a:pos x="127" y="197"/>
                </a:cxn>
                <a:cxn ang="0">
                  <a:pos x="111" y="184"/>
                </a:cxn>
                <a:cxn ang="0">
                  <a:pos x="102" y="184"/>
                </a:cxn>
                <a:cxn ang="0">
                  <a:pos x="80" y="164"/>
                </a:cxn>
                <a:cxn ang="0">
                  <a:pos x="80" y="150"/>
                </a:cxn>
                <a:cxn ang="0">
                  <a:pos x="64" y="135"/>
                </a:cxn>
                <a:cxn ang="0">
                  <a:pos x="19" y="135"/>
                </a:cxn>
                <a:cxn ang="0">
                  <a:pos x="3" y="118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34" y="0"/>
                </a:cxn>
              </a:cxnLst>
              <a:rect l="0" t="0" r="r" b="b"/>
              <a:pathLst>
                <a:path w="127" h="247">
                  <a:moveTo>
                    <a:pt x="34" y="0"/>
                  </a:moveTo>
                  <a:cubicBezTo>
                    <a:pt x="33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9" y="23"/>
                    <a:pt x="4" y="60"/>
                    <a:pt x="0" y="119"/>
                  </a:cubicBezTo>
                  <a:cubicBezTo>
                    <a:pt x="0" y="129"/>
                    <a:pt x="7" y="138"/>
                    <a:pt x="17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70" y="138"/>
                    <a:pt x="78" y="144"/>
                    <a:pt x="78" y="153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78" y="178"/>
                    <a:pt x="88" y="187"/>
                    <a:pt x="100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16" y="187"/>
                    <a:pt x="122" y="192"/>
                    <a:pt x="124" y="199"/>
                  </a:cubicBezTo>
                  <a:cubicBezTo>
                    <a:pt x="125" y="203"/>
                    <a:pt x="125" y="207"/>
                    <a:pt x="123" y="211"/>
                  </a:cubicBezTo>
                  <a:cubicBezTo>
                    <a:pt x="107" y="245"/>
                    <a:pt x="107" y="245"/>
                    <a:pt x="107" y="245"/>
                  </a:cubicBezTo>
                  <a:cubicBezTo>
                    <a:pt x="107" y="245"/>
                    <a:pt x="107" y="246"/>
                    <a:pt x="106" y="247"/>
                  </a:cubicBezTo>
                  <a:cubicBezTo>
                    <a:pt x="108" y="245"/>
                    <a:pt x="109" y="244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5"/>
                    <a:pt x="127" y="203"/>
                    <a:pt x="127" y="200"/>
                  </a:cubicBezTo>
                  <a:cubicBezTo>
                    <a:pt x="127" y="199"/>
                    <a:pt x="127" y="198"/>
                    <a:pt x="127" y="197"/>
                  </a:cubicBezTo>
                  <a:cubicBezTo>
                    <a:pt x="125" y="189"/>
                    <a:pt x="118" y="184"/>
                    <a:pt x="111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0" y="184"/>
                    <a:pt x="81" y="175"/>
                    <a:pt x="80" y="164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0" y="142"/>
                    <a:pt x="73" y="135"/>
                    <a:pt x="64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0" y="135"/>
                    <a:pt x="3" y="127"/>
                    <a:pt x="3" y="118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58"/>
                    <a:pt x="21" y="21"/>
                    <a:pt x="34" y="0"/>
                  </a:cubicBezTo>
                </a:path>
              </a:pathLst>
            </a:custGeom>
            <a:solidFill>
              <a:srgbClr val="1A1A1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3" name="Oval 788"/>
            <p:cNvSpPr>
              <a:spLocks noChangeArrowheads="1"/>
            </p:cNvSpPr>
            <p:nvPr/>
          </p:nvSpPr>
          <p:spPr bwMode="auto">
            <a:xfrm>
              <a:off x="10518" y="6845"/>
              <a:ext cx="260" cy="260"/>
            </a:xfrm>
            <a:prstGeom prst="ellipse">
              <a:avLst/>
            </a:prstGeom>
            <a:solidFill>
              <a:srgbClr val="F3534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4" name="Oval 789"/>
            <p:cNvSpPr>
              <a:spLocks noChangeArrowheads="1"/>
            </p:cNvSpPr>
            <p:nvPr/>
          </p:nvSpPr>
          <p:spPr bwMode="auto">
            <a:xfrm>
              <a:off x="10538" y="6835"/>
              <a:ext cx="263" cy="2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5" name="Oval 790"/>
            <p:cNvSpPr>
              <a:spLocks noChangeArrowheads="1"/>
            </p:cNvSpPr>
            <p:nvPr/>
          </p:nvSpPr>
          <p:spPr bwMode="auto">
            <a:xfrm>
              <a:off x="8385" y="6845"/>
              <a:ext cx="260" cy="260"/>
            </a:xfrm>
            <a:prstGeom prst="ellipse">
              <a:avLst/>
            </a:prstGeom>
            <a:solidFill>
              <a:srgbClr val="F3534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6" name="Oval 791"/>
            <p:cNvSpPr>
              <a:spLocks noChangeArrowheads="1"/>
            </p:cNvSpPr>
            <p:nvPr/>
          </p:nvSpPr>
          <p:spPr bwMode="auto">
            <a:xfrm>
              <a:off x="8405" y="6835"/>
              <a:ext cx="263" cy="2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7" name="Oval 792"/>
            <p:cNvSpPr>
              <a:spLocks noChangeArrowheads="1"/>
            </p:cNvSpPr>
            <p:nvPr/>
          </p:nvSpPr>
          <p:spPr bwMode="auto">
            <a:xfrm>
              <a:off x="8505" y="8510"/>
              <a:ext cx="260" cy="260"/>
            </a:xfrm>
            <a:prstGeom prst="ellipse">
              <a:avLst/>
            </a:prstGeom>
            <a:solidFill>
              <a:srgbClr val="08080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8" name="Oval 793"/>
            <p:cNvSpPr>
              <a:spLocks noChangeArrowheads="1"/>
            </p:cNvSpPr>
            <p:nvPr/>
          </p:nvSpPr>
          <p:spPr bwMode="auto">
            <a:xfrm>
              <a:off x="8525" y="8487"/>
              <a:ext cx="263" cy="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59" name="Oval 794"/>
            <p:cNvSpPr>
              <a:spLocks noChangeArrowheads="1"/>
            </p:cNvSpPr>
            <p:nvPr/>
          </p:nvSpPr>
          <p:spPr bwMode="auto">
            <a:xfrm>
              <a:off x="10365" y="8510"/>
              <a:ext cx="260" cy="260"/>
            </a:xfrm>
            <a:prstGeom prst="ellipse">
              <a:avLst/>
            </a:prstGeom>
            <a:solidFill>
              <a:srgbClr val="08080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  <p:sp>
          <p:nvSpPr>
            <p:cNvPr id="60" name="Oval 795"/>
            <p:cNvSpPr>
              <a:spLocks noChangeArrowheads="1"/>
            </p:cNvSpPr>
            <p:nvPr/>
          </p:nvSpPr>
          <p:spPr bwMode="auto">
            <a:xfrm>
              <a:off x="10385" y="8487"/>
              <a:ext cx="263" cy="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latin typeface="Source Han Sans SC" panose="020B0500000000000000" pitchFamily="34" charset="-128"/>
                <a:ea typeface="Source Han Sans SC" panose="020B0500000000000000" pitchFamily="34" charset="-128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6894513" y="1974409"/>
            <a:ext cx="1934520" cy="52070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sym typeface="+mn-ea"/>
              </a:rPr>
              <a:t>货币问题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文黑-85W" panose="00020600040101010101" charset="-122"/>
              <a:ea typeface="汉仪文黑-85W" panose="00020600040101010101" charset="-122"/>
              <a:cs typeface="Open Sans" pitchFamily="34" charset="0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667625" y="3702685"/>
            <a:ext cx="3410585" cy="112331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RCEP</a:t>
            </a: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和中国</a:t>
            </a:r>
            <a:r>
              <a:rPr lang="en-US" altLang="zh-CN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-</a:t>
            </a: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欧盟</a:t>
            </a:r>
            <a:r>
              <a:rPr lang="en-US" altLang="zh-CN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BIT</a:t>
            </a: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cs typeface="汉仪文黑-85W" panose="00020600040101010101" charset="-122"/>
                <a:sym typeface="+mn-ea"/>
              </a:rPr>
              <a:t>的意义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文黑-85W" panose="00020600040101010101" charset="-122"/>
              <a:ea typeface="汉仪文黑-85W" panose="00020600040101010101" charset="-122"/>
              <a:cs typeface="汉仪文黑-85W" panose="00020600040101010101" charset="-122"/>
              <a:sym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81735" y="3567430"/>
            <a:ext cx="3764915" cy="164020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sym typeface="+mn-ea"/>
              </a:rPr>
              <a:t>世界三大经济中心的</a:t>
            </a:r>
            <a:endParaRPr lang="zh-CN" altLang="en-US" sz="2800" dirty="0">
              <a:latin typeface="汉仪文黑-85W" panose="00020600040101010101" charset="-122"/>
              <a:ea typeface="汉仪文黑-85W" panose="00020600040101010101" charset="-122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sym typeface="+mn-ea"/>
              </a:rPr>
              <a:t>位置变化：</a:t>
            </a:r>
            <a:endParaRPr lang="zh-CN" altLang="en-US" sz="2800" dirty="0">
              <a:latin typeface="汉仪文黑-85W" panose="00020600040101010101" charset="-122"/>
              <a:ea typeface="汉仪文黑-85W" panose="00020600040101010101" charset="-122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东亚、西欧、北美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Open Sans" pitchFamily="34" charset="0"/>
              <a:sym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954020" y="1974215"/>
            <a:ext cx="2522220" cy="52070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p>
            <a:pPr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800" dirty="0">
                <a:latin typeface="汉仪文黑-85W" panose="00020600040101010101" charset="-122"/>
                <a:ea typeface="汉仪文黑-85W" panose="00020600040101010101" charset="-122"/>
                <a:sym typeface="+mn-ea"/>
              </a:rPr>
              <a:t>全球化倒退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文黑-85W" panose="00020600040101010101" charset="-122"/>
              <a:ea typeface="汉仪文黑-85W" panose="00020600040101010101" charset="-122"/>
              <a:cs typeface="Open Sans" pitchFamily="34" charset="0"/>
              <a:sym typeface="+mn-ea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816" y="359746"/>
            <a:ext cx="12192000" cy="6556674"/>
            <a:chOff x="1" y="301326"/>
            <a:chExt cx="12192000" cy="6556674"/>
          </a:xfrm>
        </p:grpSpPr>
        <p:sp>
          <p:nvSpPr>
            <p:cNvPr id="64" name="Freeform 19"/>
            <p:cNvSpPr/>
            <p:nvPr/>
          </p:nvSpPr>
          <p:spPr bwMode="auto">
            <a:xfrm flipH="1">
              <a:off x="317634" y="301326"/>
              <a:ext cx="354719" cy="577922"/>
            </a:xfrm>
            <a:custGeom>
              <a:avLst/>
              <a:gdLst>
                <a:gd name="T0" fmla="*/ 453 w 453"/>
                <a:gd name="T1" fmla="*/ 4 h 814"/>
                <a:gd name="T2" fmla="*/ 284 w 453"/>
                <a:gd name="T3" fmla="*/ 4 h 814"/>
                <a:gd name="T4" fmla="*/ 286 w 453"/>
                <a:gd name="T5" fmla="*/ 0 h 814"/>
                <a:gd name="T6" fmla="*/ 0 w 453"/>
                <a:gd name="T7" fmla="*/ 414 h 814"/>
                <a:gd name="T8" fmla="*/ 275 w 453"/>
                <a:gd name="T9" fmla="*/ 814 h 814"/>
                <a:gd name="T10" fmla="*/ 444 w 453"/>
                <a:gd name="T11" fmla="*/ 814 h 814"/>
                <a:gd name="T12" fmla="*/ 166 w 453"/>
                <a:gd name="T13" fmla="*/ 416 h 814"/>
                <a:gd name="T14" fmla="*/ 453 w 453"/>
                <a:gd name="T15" fmla="*/ 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814">
                  <a:moveTo>
                    <a:pt x="453" y="4"/>
                  </a:moveTo>
                  <a:lnTo>
                    <a:pt x="284" y="4"/>
                  </a:lnTo>
                  <a:lnTo>
                    <a:pt x="286" y="0"/>
                  </a:lnTo>
                  <a:lnTo>
                    <a:pt x="0" y="414"/>
                  </a:lnTo>
                  <a:lnTo>
                    <a:pt x="275" y="814"/>
                  </a:lnTo>
                  <a:lnTo>
                    <a:pt x="444" y="814"/>
                  </a:lnTo>
                  <a:lnTo>
                    <a:pt x="166" y="416"/>
                  </a:lnTo>
                  <a:lnTo>
                    <a:pt x="453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 flipH="1">
              <a:off x="672353" y="377879"/>
              <a:ext cx="260744" cy="424815"/>
            </a:xfrm>
            <a:custGeom>
              <a:avLst/>
              <a:gdLst>
                <a:gd name="T0" fmla="*/ 453 w 453"/>
                <a:gd name="T1" fmla="*/ 4 h 814"/>
                <a:gd name="T2" fmla="*/ 284 w 453"/>
                <a:gd name="T3" fmla="*/ 4 h 814"/>
                <a:gd name="T4" fmla="*/ 286 w 453"/>
                <a:gd name="T5" fmla="*/ 0 h 814"/>
                <a:gd name="T6" fmla="*/ 0 w 453"/>
                <a:gd name="T7" fmla="*/ 414 h 814"/>
                <a:gd name="T8" fmla="*/ 275 w 453"/>
                <a:gd name="T9" fmla="*/ 814 h 814"/>
                <a:gd name="T10" fmla="*/ 444 w 453"/>
                <a:gd name="T11" fmla="*/ 814 h 814"/>
                <a:gd name="T12" fmla="*/ 166 w 453"/>
                <a:gd name="T13" fmla="*/ 416 h 814"/>
                <a:gd name="T14" fmla="*/ 453 w 453"/>
                <a:gd name="T15" fmla="*/ 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814">
                  <a:moveTo>
                    <a:pt x="453" y="4"/>
                  </a:moveTo>
                  <a:lnTo>
                    <a:pt x="284" y="4"/>
                  </a:lnTo>
                  <a:lnTo>
                    <a:pt x="286" y="0"/>
                  </a:lnTo>
                  <a:lnTo>
                    <a:pt x="0" y="414"/>
                  </a:lnTo>
                  <a:lnTo>
                    <a:pt x="275" y="814"/>
                  </a:lnTo>
                  <a:lnTo>
                    <a:pt x="444" y="814"/>
                  </a:lnTo>
                  <a:lnTo>
                    <a:pt x="166" y="416"/>
                  </a:lnTo>
                  <a:lnTo>
                    <a:pt x="453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Rectangle 3"/>
            <p:cNvSpPr/>
            <p:nvPr/>
          </p:nvSpPr>
          <p:spPr>
            <a:xfrm>
              <a:off x="1" y="6556674"/>
              <a:ext cx="12192000" cy="301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3275" y="239395"/>
            <a:ext cx="10515600" cy="1325563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百年未有之大变局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汉仪文黑-85W" panose="00020600040101010101" charset="-122"/>
              <a:ea typeface="汉仪文黑-85W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90215" y="1663065"/>
            <a:ext cx="8583930" cy="48336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新的国际格局：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东升西降（中国复兴与西方的问题）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新的现代化模式：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中国特色社会主义道路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新的工业革命：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中美同台竞技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新的全球治理：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中西共治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中国是最大自变量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ïṡ1ïḍe"/>
          <p:cNvSpPr/>
          <p:nvPr/>
        </p:nvSpPr>
        <p:spPr bwMode="auto">
          <a:xfrm flipH="1">
            <a:off x="-971550" y="1224280"/>
            <a:ext cx="2881630" cy="4007485"/>
          </a:xfrm>
          <a:custGeom>
            <a:avLst/>
            <a:gdLst>
              <a:gd name="connsiteX0" fmla="*/ 2875537 w 2881571"/>
              <a:gd name="connsiteY0" fmla="*/ 0 h 4007704"/>
              <a:gd name="connsiteX1" fmla="*/ 2875537 w 2881571"/>
              <a:gd name="connsiteY1" fmla="*/ 68861 h 4007704"/>
              <a:gd name="connsiteX2" fmla="*/ 815103 w 2881571"/>
              <a:gd name="connsiteY2" fmla="*/ 68861 h 4007704"/>
              <a:gd name="connsiteX3" fmla="*/ 0 w 2881571"/>
              <a:gd name="connsiteY3" fmla="*/ 883964 h 4007704"/>
              <a:gd name="connsiteX4" fmla="*/ 0 w 2881571"/>
              <a:gd name="connsiteY4" fmla="*/ 4007704 h 4007704"/>
              <a:gd name="connsiteX5" fmla="*/ 439899 w 2881571"/>
              <a:gd name="connsiteY5" fmla="*/ 4007704 h 4007704"/>
              <a:gd name="connsiteX6" fmla="*/ 439899 w 2881571"/>
              <a:gd name="connsiteY6" fmla="*/ 883964 h 4007704"/>
              <a:gd name="connsiteX7" fmla="*/ 815103 w 2881571"/>
              <a:gd name="connsiteY7" fmla="*/ 508760 h 4007704"/>
              <a:gd name="connsiteX8" fmla="*/ 2875537 w 2881571"/>
              <a:gd name="connsiteY8" fmla="*/ 508760 h 4007704"/>
              <a:gd name="connsiteX9" fmla="*/ 2875537 w 2881571"/>
              <a:gd name="connsiteY9" fmla="*/ 577621 h 4007704"/>
              <a:gd name="connsiteX10" fmla="*/ 2881571 w 2881571"/>
              <a:gd name="connsiteY10" fmla="*/ 575288 h 4007704"/>
              <a:gd name="connsiteX11" fmla="*/ 2881571 w 2881571"/>
              <a:gd name="connsiteY11" fmla="*/ 2334 h 400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1571" h="4007704">
                <a:moveTo>
                  <a:pt x="2875537" y="0"/>
                </a:moveTo>
                <a:lnTo>
                  <a:pt x="2875537" y="68861"/>
                </a:lnTo>
                <a:lnTo>
                  <a:pt x="815103" y="68861"/>
                </a:lnTo>
                <a:cubicBezTo>
                  <a:pt x="364934" y="68861"/>
                  <a:pt x="0" y="433795"/>
                  <a:pt x="0" y="883964"/>
                </a:cubicBezTo>
                <a:lnTo>
                  <a:pt x="0" y="4007704"/>
                </a:lnTo>
                <a:lnTo>
                  <a:pt x="439899" y="4007704"/>
                </a:lnTo>
                <a:lnTo>
                  <a:pt x="439899" y="883964"/>
                </a:lnTo>
                <a:cubicBezTo>
                  <a:pt x="439899" y="676745"/>
                  <a:pt x="607884" y="508760"/>
                  <a:pt x="815103" y="508760"/>
                </a:cubicBezTo>
                <a:lnTo>
                  <a:pt x="2875537" y="508760"/>
                </a:lnTo>
                <a:lnTo>
                  <a:pt x="2875537" y="577621"/>
                </a:lnTo>
                <a:lnTo>
                  <a:pt x="2881571" y="575288"/>
                </a:lnTo>
                <a:lnTo>
                  <a:pt x="2881571" y="23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思源黑体 CN Medium"/>
              <a:cs typeface="+mn-cs"/>
            </a:endParaRPr>
          </a:p>
        </p:txBody>
      </p:sp>
      <p:sp>
        <p:nvSpPr>
          <p:cNvPr id="6" name="ïŝ1iďê"/>
          <p:cNvSpPr/>
          <p:nvPr/>
        </p:nvSpPr>
        <p:spPr bwMode="auto">
          <a:xfrm flipH="1" flipV="1">
            <a:off x="-971550" y="2571115"/>
            <a:ext cx="2881630" cy="4007485"/>
          </a:xfrm>
          <a:custGeom>
            <a:avLst/>
            <a:gdLst>
              <a:gd name="connsiteX0" fmla="*/ 439899 w 2881571"/>
              <a:gd name="connsiteY0" fmla="*/ 4007704 h 4007704"/>
              <a:gd name="connsiteX1" fmla="*/ 0 w 2881571"/>
              <a:gd name="connsiteY1" fmla="*/ 4007704 h 4007704"/>
              <a:gd name="connsiteX2" fmla="*/ 0 w 2881571"/>
              <a:gd name="connsiteY2" fmla="*/ 883964 h 4007704"/>
              <a:gd name="connsiteX3" fmla="*/ 815103 w 2881571"/>
              <a:gd name="connsiteY3" fmla="*/ 68861 h 4007704"/>
              <a:gd name="connsiteX4" fmla="*/ 2875537 w 2881571"/>
              <a:gd name="connsiteY4" fmla="*/ 68861 h 4007704"/>
              <a:gd name="connsiteX5" fmla="*/ 2875537 w 2881571"/>
              <a:gd name="connsiteY5" fmla="*/ 0 h 4007704"/>
              <a:gd name="connsiteX6" fmla="*/ 2881571 w 2881571"/>
              <a:gd name="connsiteY6" fmla="*/ 2334 h 4007704"/>
              <a:gd name="connsiteX7" fmla="*/ 2881571 w 2881571"/>
              <a:gd name="connsiteY7" fmla="*/ 575288 h 4007704"/>
              <a:gd name="connsiteX8" fmla="*/ 2875537 w 2881571"/>
              <a:gd name="connsiteY8" fmla="*/ 577621 h 4007704"/>
              <a:gd name="connsiteX9" fmla="*/ 2875537 w 2881571"/>
              <a:gd name="connsiteY9" fmla="*/ 508760 h 4007704"/>
              <a:gd name="connsiteX10" fmla="*/ 815103 w 2881571"/>
              <a:gd name="connsiteY10" fmla="*/ 508760 h 4007704"/>
              <a:gd name="connsiteX11" fmla="*/ 439899 w 2881571"/>
              <a:gd name="connsiteY11" fmla="*/ 883964 h 400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1571" h="4007704">
                <a:moveTo>
                  <a:pt x="439899" y="4007704"/>
                </a:moveTo>
                <a:lnTo>
                  <a:pt x="0" y="4007704"/>
                </a:lnTo>
                <a:lnTo>
                  <a:pt x="0" y="883964"/>
                </a:lnTo>
                <a:cubicBezTo>
                  <a:pt x="0" y="433795"/>
                  <a:pt x="364934" y="68861"/>
                  <a:pt x="815103" y="68861"/>
                </a:cubicBezTo>
                <a:lnTo>
                  <a:pt x="2875537" y="68861"/>
                </a:lnTo>
                <a:lnTo>
                  <a:pt x="2875537" y="0"/>
                </a:lnTo>
                <a:lnTo>
                  <a:pt x="2881571" y="2334"/>
                </a:lnTo>
                <a:lnTo>
                  <a:pt x="2881571" y="575288"/>
                </a:lnTo>
                <a:lnTo>
                  <a:pt x="2875537" y="577621"/>
                </a:lnTo>
                <a:lnTo>
                  <a:pt x="2875537" y="508760"/>
                </a:lnTo>
                <a:lnTo>
                  <a:pt x="815103" y="508760"/>
                </a:lnTo>
                <a:cubicBezTo>
                  <a:pt x="607884" y="508760"/>
                  <a:pt x="439899" y="676745"/>
                  <a:pt x="439899" y="8839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思源黑体 CN Medium"/>
              <a:cs typeface="+mn-cs"/>
            </a:endParaRPr>
          </a:p>
        </p:txBody>
      </p:sp>
      <p:sp>
        <p:nvSpPr>
          <p:cNvPr id="7" name="ïšḷïḑê"/>
          <p:cNvSpPr/>
          <p:nvPr/>
        </p:nvSpPr>
        <p:spPr>
          <a:xfrm rot="5400000" flipH="1">
            <a:off x="1173480" y="1525270"/>
            <a:ext cx="520700" cy="480060"/>
          </a:xfrm>
          <a:custGeom>
            <a:avLst/>
            <a:gdLst>
              <a:gd name="connsiteX0" fmla="*/ 1214556 w 2429112"/>
              <a:gd name="connsiteY0" fmla="*/ 0 h 1200150"/>
              <a:gd name="connsiteX1" fmla="*/ 2423604 w 2429112"/>
              <a:gd name="connsiteY1" fmla="*/ 1091063 h 1200150"/>
              <a:gd name="connsiteX2" fmla="*/ 2429112 w 2429112"/>
              <a:gd name="connsiteY2" fmla="*/ 1200150 h 1200150"/>
              <a:gd name="connsiteX3" fmla="*/ 0 w 2429112"/>
              <a:gd name="connsiteY3" fmla="*/ 1200150 h 1200150"/>
              <a:gd name="connsiteX4" fmla="*/ 5509 w 2429112"/>
              <a:gd name="connsiteY4" fmla="*/ 1091063 h 1200150"/>
              <a:gd name="connsiteX5" fmla="*/ 1214556 w 2429112"/>
              <a:gd name="connsiteY5" fmla="*/ 0 h 1200150"/>
              <a:gd name="connsiteX0-1" fmla="*/ 1214556 w 2429112"/>
              <a:gd name="connsiteY0-2" fmla="*/ 0 h 1420283"/>
              <a:gd name="connsiteX1-3" fmla="*/ 2423604 w 2429112"/>
              <a:gd name="connsiteY1-4" fmla="*/ 1091063 h 1420283"/>
              <a:gd name="connsiteX2-5" fmla="*/ 2429112 w 2429112"/>
              <a:gd name="connsiteY2-6" fmla="*/ 1200150 h 1420283"/>
              <a:gd name="connsiteX3-7" fmla="*/ 0 w 2429112"/>
              <a:gd name="connsiteY3-8" fmla="*/ 1200150 h 1420283"/>
              <a:gd name="connsiteX4-9" fmla="*/ 5509 w 2429112"/>
              <a:gd name="connsiteY4-10" fmla="*/ 1091063 h 1420283"/>
              <a:gd name="connsiteX5-11" fmla="*/ 1214556 w 2429112"/>
              <a:gd name="connsiteY5-12" fmla="*/ 0 h 1420283"/>
              <a:gd name="connsiteX0-13" fmla="*/ 0 w 2429112"/>
              <a:gd name="connsiteY0-14" fmla="*/ 1200150 h 1450099"/>
              <a:gd name="connsiteX1-15" fmla="*/ 5509 w 2429112"/>
              <a:gd name="connsiteY1-16" fmla="*/ 1091063 h 1450099"/>
              <a:gd name="connsiteX2-17" fmla="*/ 1214556 w 2429112"/>
              <a:gd name="connsiteY2-18" fmla="*/ 0 h 1450099"/>
              <a:gd name="connsiteX3-19" fmla="*/ 2423604 w 2429112"/>
              <a:gd name="connsiteY3-20" fmla="*/ 1091063 h 1450099"/>
              <a:gd name="connsiteX4-21" fmla="*/ 2429112 w 2429112"/>
              <a:gd name="connsiteY4-22" fmla="*/ 1200150 h 1450099"/>
              <a:gd name="connsiteX5-23" fmla="*/ 91440 w 2429112"/>
              <a:gd name="connsiteY5-24" fmla="*/ 1291590 h 1450099"/>
              <a:gd name="connsiteX0-25" fmla="*/ 0 w 2429112"/>
              <a:gd name="connsiteY0-26" fmla="*/ 1200150 h 1450099"/>
              <a:gd name="connsiteX1-27" fmla="*/ 5509 w 2429112"/>
              <a:gd name="connsiteY1-28" fmla="*/ 1091063 h 1450099"/>
              <a:gd name="connsiteX2-29" fmla="*/ 1214556 w 2429112"/>
              <a:gd name="connsiteY2-30" fmla="*/ 0 h 1450099"/>
              <a:gd name="connsiteX3-31" fmla="*/ 2423604 w 2429112"/>
              <a:gd name="connsiteY3-32" fmla="*/ 1091063 h 1450099"/>
              <a:gd name="connsiteX4-33" fmla="*/ 2429112 w 2429112"/>
              <a:gd name="connsiteY4-34" fmla="*/ 1200150 h 1450099"/>
              <a:gd name="connsiteX5-35" fmla="*/ 43815 w 2429112"/>
              <a:gd name="connsiteY5-36" fmla="*/ 1291590 h 1450099"/>
              <a:gd name="connsiteX0-37" fmla="*/ 0 w 2429112"/>
              <a:gd name="connsiteY0-38" fmla="*/ 1200150 h 1450099"/>
              <a:gd name="connsiteX1-39" fmla="*/ 5509 w 2429112"/>
              <a:gd name="connsiteY1-40" fmla="*/ 1091063 h 1450099"/>
              <a:gd name="connsiteX2-41" fmla="*/ 1214556 w 2429112"/>
              <a:gd name="connsiteY2-42" fmla="*/ 0 h 1450099"/>
              <a:gd name="connsiteX3-43" fmla="*/ 2423604 w 2429112"/>
              <a:gd name="connsiteY3-44" fmla="*/ 1091063 h 1450099"/>
              <a:gd name="connsiteX4-45" fmla="*/ 2429112 w 2429112"/>
              <a:gd name="connsiteY4-46" fmla="*/ 1200150 h 1450099"/>
              <a:gd name="connsiteX5-47" fmla="*/ 34290 w 2429112"/>
              <a:gd name="connsiteY5-48" fmla="*/ 1291590 h 1450099"/>
              <a:gd name="connsiteX0-49" fmla="*/ 0 w 2429112"/>
              <a:gd name="connsiteY0-50" fmla="*/ 1200150 h 1442532"/>
              <a:gd name="connsiteX1-51" fmla="*/ 5509 w 2429112"/>
              <a:gd name="connsiteY1-52" fmla="*/ 1091063 h 1442532"/>
              <a:gd name="connsiteX2-53" fmla="*/ 1214556 w 2429112"/>
              <a:gd name="connsiteY2-54" fmla="*/ 0 h 1442532"/>
              <a:gd name="connsiteX3-55" fmla="*/ 2423604 w 2429112"/>
              <a:gd name="connsiteY3-56" fmla="*/ 1091063 h 1442532"/>
              <a:gd name="connsiteX4-57" fmla="*/ 2429112 w 2429112"/>
              <a:gd name="connsiteY4-58" fmla="*/ 1200150 h 1442532"/>
              <a:gd name="connsiteX5-59" fmla="*/ 34290 w 2429112"/>
              <a:gd name="connsiteY5-60" fmla="*/ 1282065 h 1442532"/>
              <a:gd name="connsiteX0-61" fmla="*/ 0 w 2429112"/>
              <a:gd name="connsiteY0-62" fmla="*/ 1200150 h 1442532"/>
              <a:gd name="connsiteX1-63" fmla="*/ 5509 w 2429112"/>
              <a:gd name="connsiteY1-64" fmla="*/ 1091063 h 1442532"/>
              <a:gd name="connsiteX2-65" fmla="*/ 1214556 w 2429112"/>
              <a:gd name="connsiteY2-66" fmla="*/ 0 h 1442532"/>
              <a:gd name="connsiteX3-67" fmla="*/ 2423604 w 2429112"/>
              <a:gd name="connsiteY3-68" fmla="*/ 1091063 h 1442532"/>
              <a:gd name="connsiteX4-69" fmla="*/ 2429112 w 2429112"/>
              <a:gd name="connsiteY4-70" fmla="*/ 1200150 h 1442532"/>
              <a:gd name="connsiteX5-71" fmla="*/ 53340 w 2429112"/>
              <a:gd name="connsiteY5-72" fmla="*/ 1282065 h 1442532"/>
              <a:gd name="connsiteX0-73" fmla="*/ 0 w 2429112"/>
              <a:gd name="connsiteY0-74" fmla="*/ 1200150 h 1617722"/>
              <a:gd name="connsiteX1-75" fmla="*/ 5509 w 2429112"/>
              <a:gd name="connsiteY1-76" fmla="*/ 1091063 h 1617722"/>
              <a:gd name="connsiteX2-77" fmla="*/ 1214556 w 2429112"/>
              <a:gd name="connsiteY2-78" fmla="*/ 0 h 1617722"/>
              <a:gd name="connsiteX3-79" fmla="*/ 2423604 w 2429112"/>
              <a:gd name="connsiteY3-80" fmla="*/ 1091063 h 1617722"/>
              <a:gd name="connsiteX4-81" fmla="*/ 2429112 w 2429112"/>
              <a:gd name="connsiteY4-82" fmla="*/ 1200150 h 1617722"/>
              <a:gd name="connsiteX5-83" fmla="*/ 186690 w 2429112"/>
              <a:gd name="connsiteY5-84" fmla="*/ 1491615 h 1617722"/>
              <a:gd name="connsiteX0-85" fmla="*/ 0 w 2429112"/>
              <a:gd name="connsiteY0-86" fmla="*/ 1200150 h 1200150"/>
              <a:gd name="connsiteX1-87" fmla="*/ 5509 w 2429112"/>
              <a:gd name="connsiteY1-88" fmla="*/ 1091063 h 1200150"/>
              <a:gd name="connsiteX2-89" fmla="*/ 1214556 w 2429112"/>
              <a:gd name="connsiteY2-90" fmla="*/ 0 h 1200150"/>
              <a:gd name="connsiteX3-91" fmla="*/ 2423604 w 2429112"/>
              <a:gd name="connsiteY3-92" fmla="*/ 1091063 h 1200150"/>
              <a:gd name="connsiteX4-93" fmla="*/ 2429112 w 2429112"/>
              <a:gd name="connsiteY4-94" fmla="*/ 1200150 h 1200150"/>
              <a:gd name="connsiteX0-95" fmla="*/ 0 w 2429112"/>
              <a:gd name="connsiteY0-96" fmla="*/ 1200150 h 1200150"/>
              <a:gd name="connsiteX1-97" fmla="*/ 1214556 w 2429112"/>
              <a:gd name="connsiteY1-98" fmla="*/ 0 h 1200150"/>
              <a:gd name="connsiteX2-99" fmla="*/ 2423604 w 2429112"/>
              <a:gd name="connsiteY2-100" fmla="*/ 1091063 h 1200150"/>
              <a:gd name="connsiteX3-101" fmla="*/ 2429112 w 2429112"/>
              <a:gd name="connsiteY3-102" fmla="*/ 1200150 h 1200150"/>
              <a:gd name="connsiteX0-103" fmla="*/ -1 w 1214555"/>
              <a:gd name="connsiteY0-104" fmla="*/ 0 h 1200150"/>
              <a:gd name="connsiteX1-105" fmla="*/ 1209047 w 1214555"/>
              <a:gd name="connsiteY1-106" fmla="*/ 1091063 h 1200150"/>
              <a:gd name="connsiteX2-107" fmla="*/ 1214555 w 1214555"/>
              <a:gd name="connsiteY2-108" fmla="*/ 1200150 h 1200150"/>
              <a:gd name="connsiteX0-109" fmla="*/ -1 w 1209047"/>
              <a:gd name="connsiteY0-110" fmla="*/ 0 h 1091063"/>
              <a:gd name="connsiteX1-111" fmla="*/ 1209047 w 1209047"/>
              <a:gd name="connsiteY1-112" fmla="*/ 1091063 h 1091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09047" h="1091063">
                <a:moveTo>
                  <a:pt x="-1" y="0"/>
                </a:moveTo>
                <a:cubicBezTo>
                  <a:pt x="629253" y="0"/>
                  <a:pt x="1146810" y="478229"/>
                  <a:pt x="1209047" y="1091063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Medium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-332105" y="1489075"/>
            <a:ext cx="1535430" cy="158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slîďè"/>
          <p:cNvSpPr/>
          <p:nvPr/>
        </p:nvSpPr>
        <p:spPr>
          <a:xfrm rot="16200000" flipH="1" flipV="1">
            <a:off x="1191895" y="5768975"/>
            <a:ext cx="520700" cy="480060"/>
          </a:xfrm>
          <a:custGeom>
            <a:avLst/>
            <a:gdLst>
              <a:gd name="connsiteX0" fmla="*/ 1214556 w 2429112"/>
              <a:gd name="connsiteY0" fmla="*/ 0 h 1200150"/>
              <a:gd name="connsiteX1" fmla="*/ 2423604 w 2429112"/>
              <a:gd name="connsiteY1" fmla="*/ 1091063 h 1200150"/>
              <a:gd name="connsiteX2" fmla="*/ 2429112 w 2429112"/>
              <a:gd name="connsiteY2" fmla="*/ 1200150 h 1200150"/>
              <a:gd name="connsiteX3" fmla="*/ 0 w 2429112"/>
              <a:gd name="connsiteY3" fmla="*/ 1200150 h 1200150"/>
              <a:gd name="connsiteX4" fmla="*/ 5509 w 2429112"/>
              <a:gd name="connsiteY4" fmla="*/ 1091063 h 1200150"/>
              <a:gd name="connsiteX5" fmla="*/ 1214556 w 2429112"/>
              <a:gd name="connsiteY5" fmla="*/ 0 h 1200150"/>
              <a:gd name="connsiteX0-1" fmla="*/ 1214556 w 2429112"/>
              <a:gd name="connsiteY0-2" fmla="*/ 0 h 1420283"/>
              <a:gd name="connsiteX1-3" fmla="*/ 2423604 w 2429112"/>
              <a:gd name="connsiteY1-4" fmla="*/ 1091063 h 1420283"/>
              <a:gd name="connsiteX2-5" fmla="*/ 2429112 w 2429112"/>
              <a:gd name="connsiteY2-6" fmla="*/ 1200150 h 1420283"/>
              <a:gd name="connsiteX3-7" fmla="*/ 0 w 2429112"/>
              <a:gd name="connsiteY3-8" fmla="*/ 1200150 h 1420283"/>
              <a:gd name="connsiteX4-9" fmla="*/ 5509 w 2429112"/>
              <a:gd name="connsiteY4-10" fmla="*/ 1091063 h 1420283"/>
              <a:gd name="connsiteX5-11" fmla="*/ 1214556 w 2429112"/>
              <a:gd name="connsiteY5-12" fmla="*/ 0 h 1420283"/>
              <a:gd name="connsiteX0-13" fmla="*/ 0 w 2429112"/>
              <a:gd name="connsiteY0-14" fmla="*/ 1200150 h 1450099"/>
              <a:gd name="connsiteX1-15" fmla="*/ 5509 w 2429112"/>
              <a:gd name="connsiteY1-16" fmla="*/ 1091063 h 1450099"/>
              <a:gd name="connsiteX2-17" fmla="*/ 1214556 w 2429112"/>
              <a:gd name="connsiteY2-18" fmla="*/ 0 h 1450099"/>
              <a:gd name="connsiteX3-19" fmla="*/ 2423604 w 2429112"/>
              <a:gd name="connsiteY3-20" fmla="*/ 1091063 h 1450099"/>
              <a:gd name="connsiteX4-21" fmla="*/ 2429112 w 2429112"/>
              <a:gd name="connsiteY4-22" fmla="*/ 1200150 h 1450099"/>
              <a:gd name="connsiteX5-23" fmla="*/ 91440 w 2429112"/>
              <a:gd name="connsiteY5-24" fmla="*/ 1291590 h 1450099"/>
              <a:gd name="connsiteX0-25" fmla="*/ 0 w 2429112"/>
              <a:gd name="connsiteY0-26" fmla="*/ 1200150 h 1450099"/>
              <a:gd name="connsiteX1-27" fmla="*/ 5509 w 2429112"/>
              <a:gd name="connsiteY1-28" fmla="*/ 1091063 h 1450099"/>
              <a:gd name="connsiteX2-29" fmla="*/ 1214556 w 2429112"/>
              <a:gd name="connsiteY2-30" fmla="*/ 0 h 1450099"/>
              <a:gd name="connsiteX3-31" fmla="*/ 2423604 w 2429112"/>
              <a:gd name="connsiteY3-32" fmla="*/ 1091063 h 1450099"/>
              <a:gd name="connsiteX4-33" fmla="*/ 2429112 w 2429112"/>
              <a:gd name="connsiteY4-34" fmla="*/ 1200150 h 1450099"/>
              <a:gd name="connsiteX5-35" fmla="*/ 43815 w 2429112"/>
              <a:gd name="connsiteY5-36" fmla="*/ 1291590 h 1450099"/>
              <a:gd name="connsiteX0-37" fmla="*/ 0 w 2429112"/>
              <a:gd name="connsiteY0-38" fmla="*/ 1200150 h 1450099"/>
              <a:gd name="connsiteX1-39" fmla="*/ 5509 w 2429112"/>
              <a:gd name="connsiteY1-40" fmla="*/ 1091063 h 1450099"/>
              <a:gd name="connsiteX2-41" fmla="*/ 1214556 w 2429112"/>
              <a:gd name="connsiteY2-42" fmla="*/ 0 h 1450099"/>
              <a:gd name="connsiteX3-43" fmla="*/ 2423604 w 2429112"/>
              <a:gd name="connsiteY3-44" fmla="*/ 1091063 h 1450099"/>
              <a:gd name="connsiteX4-45" fmla="*/ 2429112 w 2429112"/>
              <a:gd name="connsiteY4-46" fmla="*/ 1200150 h 1450099"/>
              <a:gd name="connsiteX5-47" fmla="*/ 34290 w 2429112"/>
              <a:gd name="connsiteY5-48" fmla="*/ 1291590 h 1450099"/>
              <a:gd name="connsiteX0-49" fmla="*/ 0 w 2429112"/>
              <a:gd name="connsiteY0-50" fmla="*/ 1200150 h 1442532"/>
              <a:gd name="connsiteX1-51" fmla="*/ 5509 w 2429112"/>
              <a:gd name="connsiteY1-52" fmla="*/ 1091063 h 1442532"/>
              <a:gd name="connsiteX2-53" fmla="*/ 1214556 w 2429112"/>
              <a:gd name="connsiteY2-54" fmla="*/ 0 h 1442532"/>
              <a:gd name="connsiteX3-55" fmla="*/ 2423604 w 2429112"/>
              <a:gd name="connsiteY3-56" fmla="*/ 1091063 h 1442532"/>
              <a:gd name="connsiteX4-57" fmla="*/ 2429112 w 2429112"/>
              <a:gd name="connsiteY4-58" fmla="*/ 1200150 h 1442532"/>
              <a:gd name="connsiteX5-59" fmla="*/ 34290 w 2429112"/>
              <a:gd name="connsiteY5-60" fmla="*/ 1282065 h 1442532"/>
              <a:gd name="connsiteX0-61" fmla="*/ 0 w 2429112"/>
              <a:gd name="connsiteY0-62" fmla="*/ 1200150 h 1442532"/>
              <a:gd name="connsiteX1-63" fmla="*/ 5509 w 2429112"/>
              <a:gd name="connsiteY1-64" fmla="*/ 1091063 h 1442532"/>
              <a:gd name="connsiteX2-65" fmla="*/ 1214556 w 2429112"/>
              <a:gd name="connsiteY2-66" fmla="*/ 0 h 1442532"/>
              <a:gd name="connsiteX3-67" fmla="*/ 2423604 w 2429112"/>
              <a:gd name="connsiteY3-68" fmla="*/ 1091063 h 1442532"/>
              <a:gd name="connsiteX4-69" fmla="*/ 2429112 w 2429112"/>
              <a:gd name="connsiteY4-70" fmla="*/ 1200150 h 1442532"/>
              <a:gd name="connsiteX5-71" fmla="*/ 53340 w 2429112"/>
              <a:gd name="connsiteY5-72" fmla="*/ 1282065 h 1442532"/>
              <a:gd name="connsiteX0-73" fmla="*/ 0 w 2429112"/>
              <a:gd name="connsiteY0-74" fmla="*/ 1200150 h 1617722"/>
              <a:gd name="connsiteX1-75" fmla="*/ 5509 w 2429112"/>
              <a:gd name="connsiteY1-76" fmla="*/ 1091063 h 1617722"/>
              <a:gd name="connsiteX2-77" fmla="*/ 1214556 w 2429112"/>
              <a:gd name="connsiteY2-78" fmla="*/ 0 h 1617722"/>
              <a:gd name="connsiteX3-79" fmla="*/ 2423604 w 2429112"/>
              <a:gd name="connsiteY3-80" fmla="*/ 1091063 h 1617722"/>
              <a:gd name="connsiteX4-81" fmla="*/ 2429112 w 2429112"/>
              <a:gd name="connsiteY4-82" fmla="*/ 1200150 h 1617722"/>
              <a:gd name="connsiteX5-83" fmla="*/ 186690 w 2429112"/>
              <a:gd name="connsiteY5-84" fmla="*/ 1491615 h 1617722"/>
              <a:gd name="connsiteX0-85" fmla="*/ 0 w 2429112"/>
              <a:gd name="connsiteY0-86" fmla="*/ 1200150 h 1200150"/>
              <a:gd name="connsiteX1-87" fmla="*/ 5509 w 2429112"/>
              <a:gd name="connsiteY1-88" fmla="*/ 1091063 h 1200150"/>
              <a:gd name="connsiteX2-89" fmla="*/ 1214556 w 2429112"/>
              <a:gd name="connsiteY2-90" fmla="*/ 0 h 1200150"/>
              <a:gd name="connsiteX3-91" fmla="*/ 2423604 w 2429112"/>
              <a:gd name="connsiteY3-92" fmla="*/ 1091063 h 1200150"/>
              <a:gd name="connsiteX4-93" fmla="*/ 2429112 w 2429112"/>
              <a:gd name="connsiteY4-94" fmla="*/ 1200150 h 1200150"/>
              <a:gd name="connsiteX0-95" fmla="*/ 0 w 2429112"/>
              <a:gd name="connsiteY0-96" fmla="*/ 1200150 h 1200150"/>
              <a:gd name="connsiteX1-97" fmla="*/ 1214556 w 2429112"/>
              <a:gd name="connsiteY1-98" fmla="*/ 0 h 1200150"/>
              <a:gd name="connsiteX2-99" fmla="*/ 2423604 w 2429112"/>
              <a:gd name="connsiteY2-100" fmla="*/ 1091063 h 1200150"/>
              <a:gd name="connsiteX3-101" fmla="*/ 2429112 w 2429112"/>
              <a:gd name="connsiteY3-102" fmla="*/ 1200150 h 1200150"/>
              <a:gd name="connsiteX0-103" fmla="*/ -1 w 1214555"/>
              <a:gd name="connsiteY0-104" fmla="*/ 0 h 1200150"/>
              <a:gd name="connsiteX1-105" fmla="*/ 1209047 w 1214555"/>
              <a:gd name="connsiteY1-106" fmla="*/ 1091063 h 1200150"/>
              <a:gd name="connsiteX2-107" fmla="*/ 1214555 w 1214555"/>
              <a:gd name="connsiteY2-108" fmla="*/ 1200150 h 1200150"/>
              <a:gd name="connsiteX0-109" fmla="*/ -1 w 1209047"/>
              <a:gd name="connsiteY0-110" fmla="*/ 0 h 1091063"/>
              <a:gd name="connsiteX1-111" fmla="*/ 1209047 w 1209047"/>
              <a:gd name="connsiteY1-112" fmla="*/ 1091063 h 1091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09047" h="1091063">
                <a:moveTo>
                  <a:pt x="-1" y="0"/>
                </a:moveTo>
                <a:cubicBezTo>
                  <a:pt x="629253" y="0"/>
                  <a:pt x="1146810" y="478229"/>
                  <a:pt x="1209047" y="1091063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Medium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-10160" y="6276975"/>
            <a:ext cx="122237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9" idx="0"/>
          </p:cNvCxnSpPr>
          <p:nvPr/>
        </p:nvCxnSpPr>
        <p:spPr>
          <a:xfrm>
            <a:off x="1659255" y="2118360"/>
            <a:ext cx="18415" cy="389064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-993140" y="5772785"/>
            <a:ext cx="218694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îṣ1idé"/>
          <p:cNvGrpSpPr/>
          <p:nvPr/>
        </p:nvGrpSpPr>
        <p:grpSpPr>
          <a:xfrm rot="0">
            <a:off x="2486660" y="1778635"/>
            <a:ext cx="359410" cy="359410"/>
            <a:chOff x="5035546" y="1746815"/>
            <a:chExt cx="874606" cy="874606"/>
          </a:xfrm>
        </p:grpSpPr>
        <p:sp>
          <p:nvSpPr>
            <p:cNvPr id="49" name="í$ḷíḋê"/>
            <p:cNvSpPr/>
            <p:nvPr/>
          </p:nvSpPr>
          <p:spPr>
            <a:xfrm rot="8100000">
              <a:off x="5035546" y="1746815"/>
              <a:ext cx="874606" cy="874606"/>
            </a:xfrm>
            <a:prstGeom prst="teardrop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  <p:sp>
          <p:nvSpPr>
            <p:cNvPr id="50" name="iṧlïḑê"/>
            <p:cNvSpPr/>
            <p:nvPr/>
          </p:nvSpPr>
          <p:spPr bwMode="auto">
            <a:xfrm>
              <a:off x="5255015" y="1966284"/>
              <a:ext cx="435668" cy="43566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</p:grpSp>
      <p:grpSp>
        <p:nvGrpSpPr>
          <p:cNvPr id="14" name="iSļîḓé"/>
          <p:cNvGrpSpPr/>
          <p:nvPr/>
        </p:nvGrpSpPr>
        <p:grpSpPr>
          <a:xfrm rot="0" flipV="1">
            <a:off x="1622425" y="1924685"/>
            <a:ext cx="840105" cy="104140"/>
            <a:chOff x="3307628" y="2261258"/>
            <a:chExt cx="1307279" cy="161925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3469553" y="2342220"/>
              <a:ext cx="1145354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îSľiḑé"/>
            <p:cNvSpPr/>
            <p:nvPr/>
          </p:nvSpPr>
          <p:spPr>
            <a:xfrm>
              <a:off x="3307628" y="2261258"/>
              <a:ext cx="161925" cy="161925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7" name="ïṩlíḍé"/>
          <p:cNvGrpSpPr/>
          <p:nvPr/>
        </p:nvGrpSpPr>
        <p:grpSpPr>
          <a:xfrm rot="0">
            <a:off x="2486660" y="3229610"/>
            <a:ext cx="359410" cy="359410"/>
            <a:chOff x="5035546" y="1746815"/>
            <a:chExt cx="874606" cy="874606"/>
          </a:xfrm>
        </p:grpSpPr>
        <p:sp>
          <p:nvSpPr>
            <p:cNvPr id="41" name="îSlïḋé"/>
            <p:cNvSpPr/>
            <p:nvPr/>
          </p:nvSpPr>
          <p:spPr>
            <a:xfrm rot="8100000">
              <a:off x="5035546" y="1746815"/>
              <a:ext cx="874606" cy="874606"/>
            </a:xfrm>
            <a:prstGeom prst="teardrop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  <p:sp>
          <p:nvSpPr>
            <p:cNvPr id="42" name="íṩļîḍé"/>
            <p:cNvSpPr/>
            <p:nvPr/>
          </p:nvSpPr>
          <p:spPr bwMode="auto">
            <a:xfrm>
              <a:off x="5255015" y="1966284"/>
              <a:ext cx="435668" cy="43566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</p:grpSp>
      <p:grpSp>
        <p:nvGrpSpPr>
          <p:cNvPr id="18" name="ïŝḷîdè"/>
          <p:cNvGrpSpPr/>
          <p:nvPr/>
        </p:nvGrpSpPr>
        <p:grpSpPr>
          <a:xfrm rot="0" flipV="1">
            <a:off x="1622425" y="3419475"/>
            <a:ext cx="840105" cy="104140"/>
            <a:chOff x="3307628" y="2261258"/>
            <a:chExt cx="1307279" cy="16192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469553" y="2342220"/>
              <a:ext cx="1145354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$ḻíďê"/>
            <p:cNvSpPr/>
            <p:nvPr/>
          </p:nvSpPr>
          <p:spPr>
            <a:xfrm>
              <a:off x="3307628" y="2261258"/>
              <a:ext cx="161925" cy="161925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1" name="ís1îḍê"/>
          <p:cNvGrpSpPr/>
          <p:nvPr/>
        </p:nvGrpSpPr>
        <p:grpSpPr>
          <a:xfrm rot="0">
            <a:off x="2486660" y="4826635"/>
            <a:ext cx="359410" cy="359410"/>
            <a:chOff x="5035546" y="1746815"/>
            <a:chExt cx="874606" cy="874606"/>
          </a:xfrm>
        </p:grpSpPr>
        <p:sp>
          <p:nvSpPr>
            <p:cNvPr id="33" name="ïśḻîḑe"/>
            <p:cNvSpPr/>
            <p:nvPr/>
          </p:nvSpPr>
          <p:spPr>
            <a:xfrm rot="8100000">
              <a:off x="5035546" y="1746815"/>
              <a:ext cx="874606" cy="874606"/>
            </a:xfrm>
            <a:prstGeom prst="teardrop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  <p:sp>
          <p:nvSpPr>
            <p:cNvPr id="34" name="í$ľîďê"/>
            <p:cNvSpPr/>
            <p:nvPr/>
          </p:nvSpPr>
          <p:spPr bwMode="auto">
            <a:xfrm>
              <a:off x="5255015" y="1966284"/>
              <a:ext cx="435668" cy="43566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</p:grpSp>
      <p:grpSp>
        <p:nvGrpSpPr>
          <p:cNvPr id="22" name="íṧḻiḍé"/>
          <p:cNvGrpSpPr/>
          <p:nvPr/>
        </p:nvGrpSpPr>
        <p:grpSpPr>
          <a:xfrm rot="0" flipV="1">
            <a:off x="1622425" y="4169410"/>
            <a:ext cx="840105" cy="104140"/>
            <a:chOff x="3307628" y="2261258"/>
            <a:chExt cx="1307279" cy="16192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469553" y="2342220"/>
              <a:ext cx="1145354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ŝliḋe"/>
            <p:cNvSpPr/>
            <p:nvPr/>
          </p:nvSpPr>
          <p:spPr>
            <a:xfrm>
              <a:off x="3307628" y="2261258"/>
              <a:ext cx="161925" cy="161925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2" name="ís1îḍê"/>
          <p:cNvGrpSpPr/>
          <p:nvPr/>
        </p:nvGrpSpPr>
        <p:grpSpPr>
          <a:xfrm rot="0">
            <a:off x="2482215" y="4004310"/>
            <a:ext cx="359410" cy="359410"/>
            <a:chOff x="5035546" y="1746815"/>
            <a:chExt cx="874606" cy="874606"/>
          </a:xfrm>
        </p:grpSpPr>
        <p:sp>
          <p:nvSpPr>
            <p:cNvPr id="53" name="ïśḻîḑe"/>
            <p:cNvSpPr/>
            <p:nvPr/>
          </p:nvSpPr>
          <p:spPr>
            <a:xfrm rot="8100000">
              <a:off x="5035546" y="1746815"/>
              <a:ext cx="874606" cy="874606"/>
            </a:xfrm>
            <a:prstGeom prst="teardrop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  <p:sp>
          <p:nvSpPr>
            <p:cNvPr id="54" name="í$ľîďê"/>
            <p:cNvSpPr/>
            <p:nvPr/>
          </p:nvSpPr>
          <p:spPr bwMode="auto">
            <a:xfrm>
              <a:off x="5255015" y="1966284"/>
              <a:ext cx="435668" cy="43566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</p:grpSp>
      <p:grpSp>
        <p:nvGrpSpPr>
          <p:cNvPr id="55" name="ís1îḍê"/>
          <p:cNvGrpSpPr/>
          <p:nvPr/>
        </p:nvGrpSpPr>
        <p:grpSpPr>
          <a:xfrm rot="0">
            <a:off x="2492375" y="5533390"/>
            <a:ext cx="359410" cy="359410"/>
            <a:chOff x="5035546" y="1746815"/>
            <a:chExt cx="874606" cy="874606"/>
          </a:xfrm>
        </p:grpSpPr>
        <p:sp>
          <p:nvSpPr>
            <p:cNvPr id="56" name="ïśḻîḑe"/>
            <p:cNvSpPr/>
            <p:nvPr/>
          </p:nvSpPr>
          <p:spPr>
            <a:xfrm rot="8100000">
              <a:off x="5035546" y="1746815"/>
              <a:ext cx="874606" cy="874606"/>
            </a:xfrm>
            <a:prstGeom prst="teardrop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  <p:sp>
          <p:nvSpPr>
            <p:cNvPr id="57" name="í$ľîďê"/>
            <p:cNvSpPr/>
            <p:nvPr/>
          </p:nvSpPr>
          <p:spPr bwMode="auto">
            <a:xfrm>
              <a:off x="5255015" y="1966284"/>
              <a:ext cx="435668" cy="43566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思源黑体 CN Medium"/>
                <a:cs typeface="+mn-cs"/>
              </a:endParaRPr>
            </a:p>
          </p:txBody>
        </p:sp>
      </p:grpSp>
      <p:sp>
        <p:nvSpPr>
          <p:cNvPr id="58" name="矩形 3"/>
          <p:cNvSpPr/>
          <p:nvPr>
            <p:custDataLst>
              <p:tags r:id="rId1"/>
            </p:custDataLst>
          </p:nvPr>
        </p:nvSpPr>
        <p:spPr>
          <a:xfrm>
            <a:off x="4751070" y="1282700"/>
            <a:ext cx="2590800" cy="977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9" name="íṧḻiḍé"/>
          <p:cNvGrpSpPr/>
          <p:nvPr/>
        </p:nvGrpSpPr>
        <p:grpSpPr>
          <a:xfrm rot="0" flipV="1">
            <a:off x="1610995" y="4978400"/>
            <a:ext cx="840105" cy="104140"/>
            <a:chOff x="3307628" y="2261258"/>
            <a:chExt cx="1307279" cy="161925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3469553" y="2342220"/>
              <a:ext cx="1145354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ïŝliḋe"/>
            <p:cNvSpPr/>
            <p:nvPr/>
          </p:nvSpPr>
          <p:spPr>
            <a:xfrm>
              <a:off x="3307628" y="2261258"/>
              <a:ext cx="161925" cy="161925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2" name="íṧḻiḍé"/>
          <p:cNvGrpSpPr/>
          <p:nvPr/>
        </p:nvGrpSpPr>
        <p:grpSpPr>
          <a:xfrm rot="0" flipV="1">
            <a:off x="1628140" y="5664835"/>
            <a:ext cx="840105" cy="104140"/>
            <a:chOff x="3307628" y="2261258"/>
            <a:chExt cx="1307279" cy="161925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469553" y="2342220"/>
              <a:ext cx="1145354" cy="0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ïŝliḋe"/>
            <p:cNvSpPr/>
            <p:nvPr/>
          </p:nvSpPr>
          <p:spPr>
            <a:xfrm>
              <a:off x="3307628" y="2261258"/>
              <a:ext cx="161925" cy="161925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72429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09605" y="6324651"/>
            <a:ext cx="762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09600" y="1468755"/>
            <a:ext cx="3196590" cy="278384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4400" b="1" spc="24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中美矛盾</a:t>
            </a:r>
            <a:endParaRPr lang="zh-CN" altLang="en-US" sz="4400" b="1" spc="24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44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必定成为</a:t>
            </a:r>
            <a:endParaRPr lang="zh-CN" altLang="en-US" sz="4400" b="1" spc="24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44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当今世界的主要矛盾</a:t>
            </a:r>
            <a:endParaRPr lang="zh-CN" altLang="en-US" sz="4400" b="1" spc="24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7"/>
            </p:custDataLst>
          </p:nvPr>
        </p:nvSpPr>
        <p:spPr>
          <a:xfrm>
            <a:off x="6971715" y="2497623"/>
            <a:ext cx="2357545" cy="2357545"/>
          </a:xfrm>
          <a:prstGeom prst="ellipse">
            <a:avLst/>
          </a:prstGeom>
          <a:noFill/>
          <a:ln w="15875">
            <a:solidFill>
              <a:schemeClr val="lt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8"/>
            </p:custDataLst>
          </p:nvPr>
        </p:nvSpPr>
        <p:spPr>
          <a:xfrm>
            <a:off x="7956560" y="2304456"/>
            <a:ext cx="387854" cy="3878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96" h="1001">
                <a:moveTo>
                  <a:pt x="592" y="0"/>
                </a:moveTo>
                <a:cubicBezTo>
                  <a:pt x="676" y="1"/>
                  <a:pt x="760" y="10"/>
                  <a:pt x="821" y="38"/>
                </a:cubicBezTo>
                <a:cubicBezTo>
                  <a:pt x="1033" y="137"/>
                  <a:pt x="1128" y="402"/>
                  <a:pt x="1085" y="651"/>
                </a:cubicBezTo>
                <a:lnTo>
                  <a:pt x="1085" y="652"/>
                </a:lnTo>
                <a:lnTo>
                  <a:pt x="1081" y="667"/>
                </a:lnTo>
                <a:cubicBezTo>
                  <a:pt x="1068" y="710"/>
                  <a:pt x="1049" y="752"/>
                  <a:pt x="1025" y="790"/>
                </a:cubicBezTo>
                <a:lnTo>
                  <a:pt x="1018" y="802"/>
                </a:lnTo>
                <a:lnTo>
                  <a:pt x="1015" y="806"/>
                </a:lnTo>
                <a:cubicBezTo>
                  <a:pt x="956" y="875"/>
                  <a:pt x="870" y="921"/>
                  <a:pt x="773" y="963"/>
                </a:cubicBezTo>
                <a:cubicBezTo>
                  <a:pt x="719" y="986"/>
                  <a:pt x="673" y="980"/>
                  <a:pt x="617" y="988"/>
                </a:cubicBezTo>
                <a:cubicBezTo>
                  <a:pt x="457" y="1011"/>
                  <a:pt x="318" y="1009"/>
                  <a:pt x="186" y="916"/>
                </a:cubicBezTo>
                <a:cubicBezTo>
                  <a:pt x="117" y="867"/>
                  <a:pt x="75" y="740"/>
                  <a:pt x="41" y="664"/>
                </a:cubicBezTo>
                <a:cubicBezTo>
                  <a:pt x="-37" y="489"/>
                  <a:pt x="-1" y="315"/>
                  <a:pt x="116" y="173"/>
                </a:cubicBezTo>
                <a:cubicBezTo>
                  <a:pt x="189" y="81"/>
                  <a:pt x="291" y="17"/>
                  <a:pt x="410" y="8"/>
                </a:cubicBezTo>
                <a:cubicBezTo>
                  <a:pt x="463" y="4"/>
                  <a:pt x="528" y="0"/>
                  <a:pt x="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任意多边形 74"/>
          <p:cNvSpPr/>
          <p:nvPr>
            <p:custDataLst>
              <p:tags r:id="rId9"/>
            </p:custDataLst>
          </p:nvPr>
        </p:nvSpPr>
        <p:spPr>
          <a:xfrm>
            <a:off x="9070690" y="3113626"/>
            <a:ext cx="387854" cy="3878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96" h="1001">
                <a:moveTo>
                  <a:pt x="592" y="0"/>
                </a:moveTo>
                <a:cubicBezTo>
                  <a:pt x="676" y="1"/>
                  <a:pt x="760" y="10"/>
                  <a:pt x="821" y="38"/>
                </a:cubicBezTo>
                <a:cubicBezTo>
                  <a:pt x="1033" y="137"/>
                  <a:pt x="1128" y="402"/>
                  <a:pt x="1085" y="651"/>
                </a:cubicBezTo>
                <a:lnTo>
                  <a:pt x="1085" y="652"/>
                </a:lnTo>
                <a:lnTo>
                  <a:pt x="1081" y="667"/>
                </a:lnTo>
                <a:cubicBezTo>
                  <a:pt x="1068" y="710"/>
                  <a:pt x="1049" y="752"/>
                  <a:pt x="1025" y="790"/>
                </a:cubicBezTo>
                <a:lnTo>
                  <a:pt x="1018" y="802"/>
                </a:lnTo>
                <a:lnTo>
                  <a:pt x="1015" y="806"/>
                </a:lnTo>
                <a:cubicBezTo>
                  <a:pt x="956" y="875"/>
                  <a:pt x="870" y="921"/>
                  <a:pt x="773" y="963"/>
                </a:cubicBezTo>
                <a:cubicBezTo>
                  <a:pt x="719" y="986"/>
                  <a:pt x="673" y="980"/>
                  <a:pt x="617" y="988"/>
                </a:cubicBezTo>
                <a:cubicBezTo>
                  <a:pt x="457" y="1011"/>
                  <a:pt x="318" y="1009"/>
                  <a:pt x="186" y="916"/>
                </a:cubicBezTo>
                <a:cubicBezTo>
                  <a:pt x="117" y="867"/>
                  <a:pt x="75" y="740"/>
                  <a:pt x="41" y="664"/>
                </a:cubicBezTo>
                <a:cubicBezTo>
                  <a:pt x="-37" y="489"/>
                  <a:pt x="-1" y="315"/>
                  <a:pt x="116" y="173"/>
                </a:cubicBezTo>
                <a:cubicBezTo>
                  <a:pt x="189" y="81"/>
                  <a:pt x="291" y="17"/>
                  <a:pt x="410" y="8"/>
                </a:cubicBezTo>
                <a:cubicBezTo>
                  <a:pt x="463" y="4"/>
                  <a:pt x="528" y="0"/>
                  <a:pt x="5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任意多边形 85"/>
          <p:cNvSpPr/>
          <p:nvPr>
            <p:custDataLst>
              <p:tags r:id="rId10"/>
            </p:custDataLst>
          </p:nvPr>
        </p:nvSpPr>
        <p:spPr>
          <a:xfrm>
            <a:off x="8644811" y="4423205"/>
            <a:ext cx="387854" cy="3878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96" h="1001">
                <a:moveTo>
                  <a:pt x="592" y="0"/>
                </a:moveTo>
                <a:cubicBezTo>
                  <a:pt x="676" y="1"/>
                  <a:pt x="760" y="10"/>
                  <a:pt x="821" y="38"/>
                </a:cubicBezTo>
                <a:cubicBezTo>
                  <a:pt x="1033" y="137"/>
                  <a:pt x="1128" y="402"/>
                  <a:pt x="1085" y="651"/>
                </a:cubicBezTo>
                <a:lnTo>
                  <a:pt x="1085" y="652"/>
                </a:lnTo>
                <a:lnTo>
                  <a:pt x="1081" y="667"/>
                </a:lnTo>
                <a:cubicBezTo>
                  <a:pt x="1068" y="710"/>
                  <a:pt x="1049" y="752"/>
                  <a:pt x="1025" y="790"/>
                </a:cubicBezTo>
                <a:lnTo>
                  <a:pt x="1018" y="802"/>
                </a:lnTo>
                <a:lnTo>
                  <a:pt x="1015" y="806"/>
                </a:lnTo>
                <a:cubicBezTo>
                  <a:pt x="956" y="875"/>
                  <a:pt x="870" y="921"/>
                  <a:pt x="773" y="963"/>
                </a:cubicBezTo>
                <a:cubicBezTo>
                  <a:pt x="719" y="986"/>
                  <a:pt x="673" y="980"/>
                  <a:pt x="617" y="988"/>
                </a:cubicBezTo>
                <a:cubicBezTo>
                  <a:pt x="457" y="1011"/>
                  <a:pt x="318" y="1009"/>
                  <a:pt x="186" y="916"/>
                </a:cubicBezTo>
                <a:cubicBezTo>
                  <a:pt x="117" y="867"/>
                  <a:pt x="75" y="740"/>
                  <a:pt x="41" y="664"/>
                </a:cubicBezTo>
                <a:cubicBezTo>
                  <a:pt x="-37" y="489"/>
                  <a:pt x="-1" y="315"/>
                  <a:pt x="116" y="173"/>
                </a:cubicBezTo>
                <a:cubicBezTo>
                  <a:pt x="189" y="81"/>
                  <a:pt x="291" y="17"/>
                  <a:pt x="410" y="8"/>
                </a:cubicBezTo>
                <a:cubicBezTo>
                  <a:pt x="463" y="4"/>
                  <a:pt x="528" y="0"/>
                  <a:pt x="5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" name="内容占位符 6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6623685" y="1301115"/>
            <a:ext cx="3080385" cy="9423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6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14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现状维护者</a:t>
            </a:r>
            <a:endParaRPr lang="zh-CN" altLang="en-US" sz="2800" b="1" spc="14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ctr">
              <a:lnSpc>
                <a:spcPct val="6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14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与改变者</a:t>
            </a:r>
            <a:endParaRPr lang="zh-CN" altLang="en-US" sz="2800" b="1" spc="14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4" name="内容占位符 6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9088174" y="4765922"/>
            <a:ext cx="2146887" cy="10426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48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制度</a:t>
            </a:r>
            <a:endParaRPr lang="zh-CN" altLang="en-US" sz="2800" b="1" spc="48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5" name="内容占位符 6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721994" y="4751317"/>
            <a:ext cx="2149169" cy="10426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48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文明</a:t>
            </a:r>
            <a:endParaRPr lang="zh-CN" altLang="en-US" sz="2800" b="1" spc="48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7" name="任意多边形 96"/>
          <p:cNvSpPr/>
          <p:nvPr>
            <p:custDataLst>
              <p:tags r:id="rId14"/>
            </p:custDataLst>
          </p:nvPr>
        </p:nvSpPr>
        <p:spPr>
          <a:xfrm>
            <a:off x="7268309" y="4423205"/>
            <a:ext cx="387854" cy="3878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96" h="1001">
                <a:moveTo>
                  <a:pt x="592" y="0"/>
                </a:moveTo>
                <a:cubicBezTo>
                  <a:pt x="676" y="1"/>
                  <a:pt x="760" y="10"/>
                  <a:pt x="821" y="38"/>
                </a:cubicBezTo>
                <a:cubicBezTo>
                  <a:pt x="1033" y="137"/>
                  <a:pt x="1128" y="402"/>
                  <a:pt x="1085" y="651"/>
                </a:cubicBezTo>
                <a:lnTo>
                  <a:pt x="1085" y="652"/>
                </a:lnTo>
                <a:lnTo>
                  <a:pt x="1081" y="667"/>
                </a:lnTo>
                <a:cubicBezTo>
                  <a:pt x="1068" y="710"/>
                  <a:pt x="1049" y="752"/>
                  <a:pt x="1025" y="790"/>
                </a:cubicBezTo>
                <a:lnTo>
                  <a:pt x="1018" y="802"/>
                </a:lnTo>
                <a:lnTo>
                  <a:pt x="1015" y="806"/>
                </a:lnTo>
                <a:cubicBezTo>
                  <a:pt x="956" y="875"/>
                  <a:pt x="870" y="921"/>
                  <a:pt x="773" y="963"/>
                </a:cubicBezTo>
                <a:cubicBezTo>
                  <a:pt x="719" y="986"/>
                  <a:pt x="673" y="980"/>
                  <a:pt x="617" y="988"/>
                </a:cubicBezTo>
                <a:cubicBezTo>
                  <a:pt x="457" y="1011"/>
                  <a:pt x="318" y="1009"/>
                  <a:pt x="186" y="916"/>
                </a:cubicBezTo>
                <a:cubicBezTo>
                  <a:pt x="117" y="867"/>
                  <a:pt x="75" y="740"/>
                  <a:pt x="41" y="664"/>
                </a:cubicBezTo>
                <a:cubicBezTo>
                  <a:pt x="-37" y="489"/>
                  <a:pt x="-1" y="315"/>
                  <a:pt x="116" y="173"/>
                </a:cubicBezTo>
                <a:cubicBezTo>
                  <a:pt x="189" y="81"/>
                  <a:pt x="291" y="17"/>
                  <a:pt x="410" y="8"/>
                </a:cubicBezTo>
                <a:cubicBezTo>
                  <a:pt x="463" y="4"/>
                  <a:pt x="528" y="0"/>
                  <a:pt x="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内容占位符 6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5311772" y="1827175"/>
            <a:ext cx="1346082" cy="17468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34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人种</a:t>
            </a:r>
            <a:endParaRPr lang="zh-CN" altLang="en-US" sz="2800" b="1" spc="34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8" name="任意多边形 107"/>
          <p:cNvSpPr/>
          <p:nvPr>
            <p:custDataLst>
              <p:tags r:id="rId16"/>
            </p:custDataLst>
          </p:nvPr>
        </p:nvSpPr>
        <p:spPr>
          <a:xfrm>
            <a:off x="6842430" y="3113626"/>
            <a:ext cx="387854" cy="3878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96" h="1001">
                <a:moveTo>
                  <a:pt x="592" y="0"/>
                </a:moveTo>
                <a:cubicBezTo>
                  <a:pt x="676" y="1"/>
                  <a:pt x="760" y="10"/>
                  <a:pt x="821" y="38"/>
                </a:cubicBezTo>
                <a:cubicBezTo>
                  <a:pt x="1033" y="137"/>
                  <a:pt x="1128" y="402"/>
                  <a:pt x="1085" y="651"/>
                </a:cubicBezTo>
                <a:lnTo>
                  <a:pt x="1085" y="652"/>
                </a:lnTo>
                <a:lnTo>
                  <a:pt x="1081" y="667"/>
                </a:lnTo>
                <a:cubicBezTo>
                  <a:pt x="1068" y="710"/>
                  <a:pt x="1049" y="752"/>
                  <a:pt x="1025" y="790"/>
                </a:cubicBezTo>
                <a:lnTo>
                  <a:pt x="1018" y="802"/>
                </a:lnTo>
                <a:lnTo>
                  <a:pt x="1015" y="806"/>
                </a:lnTo>
                <a:cubicBezTo>
                  <a:pt x="956" y="875"/>
                  <a:pt x="870" y="921"/>
                  <a:pt x="773" y="963"/>
                </a:cubicBezTo>
                <a:cubicBezTo>
                  <a:pt x="719" y="986"/>
                  <a:pt x="673" y="980"/>
                  <a:pt x="617" y="988"/>
                </a:cubicBezTo>
                <a:cubicBezTo>
                  <a:pt x="457" y="1011"/>
                  <a:pt x="318" y="1009"/>
                  <a:pt x="186" y="916"/>
                </a:cubicBezTo>
                <a:cubicBezTo>
                  <a:pt x="117" y="867"/>
                  <a:pt x="75" y="740"/>
                  <a:pt x="41" y="664"/>
                </a:cubicBezTo>
                <a:cubicBezTo>
                  <a:pt x="-37" y="489"/>
                  <a:pt x="-1" y="315"/>
                  <a:pt x="116" y="173"/>
                </a:cubicBezTo>
                <a:cubicBezTo>
                  <a:pt x="189" y="81"/>
                  <a:pt x="291" y="17"/>
                  <a:pt x="410" y="8"/>
                </a:cubicBezTo>
                <a:cubicBezTo>
                  <a:pt x="463" y="4"/>
                  <a:pt x="528" y="0"/>
                  <a:pt x="5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内容占位符 6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9555221" y="1983385"/>
            <a:ext cx="1346082" cy="17468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8575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90000"/>
              </a:lnSpc>
              <a:spcAft>
                <a:spcPts val="800"/>
              </a:spcAft>
              <a:buSzPct val="100000"/>
              <a:buNone/>
            </a:pPr>
            <a:r>
              <a:rPr lang="zh-CN" altLang="en-US" sz="2800" b="1" spc="80" dirty="0">
                <a:solidFill>
                  <a:schemeClr val="dk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老大与老二</a:t>
            </a:r>
            <a:endParaRPr lang="zh-CN" altLang="en-US" sz="2800" b="1" spc="80" dirty="0">
              <a:solidFill>
                <a:schemeClr val="dk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0" name="文本框 119"/>
          <p:cNvSpPr txBox="1"/>
          <p:nvPr>
            <p:custDataLst>
              <p:tags r:id="rId18"/>
            </p:custDataLst>
          </p:nvPr>
        </p:nvSpPr>
        <p:spPr>
          <a:xfrm>
            <a:off x="7885834" y="2243744"/>
            <a:ext cx="529307" cy="52829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000" b="1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2000" b="1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1" name="文本框 120"/>
          <p:cNvSpPr txBox="1"/>
          <p:nvPr>
            <p:custDataLst>
              <p:tags r:id="rId19"/>
            </p:custDataLst>
          </p:nvPr>
        </p:nvSpPr>
        <p:spPr>
          <a:xfrm>
            <a:off x="8999964" y="3052915"/>
            <a:ext cx="529307" cy="52829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000" b="1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2000" b="1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>
            <p:custDataLst>
              <p:tags r:id="rId20"/>
            </p:custDataLst>
          </p:nvPr>
        </p:nvSpPr>
        <p:spPr>
          <a:xfrm>
            <a:off x="8574085" y="4362493"/>
            <a:ext cx="529307" cy="52829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000" b="1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2000" b="1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3" name="文本框 122"/>
          <p:cNvSpPr txBox="1"/>
          <p:nvPr>
            <p:custDataLst>
              <p:tags r:id="rId21"/>
            </p:custDataLst>
          </p:nvPr>
        </p:nvSpPr>
        <p:spPr>
          <a:xfrm>
            <a:off x="7197583" y="4362493"/>
            <a:ext cx="529307" cy="52829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000" b="1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2000" b="1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4" name="文本框 123"/>
          <p:cNvSpPr txBox="1"/>
          <p:nvPr>
            <p:custDataLst>
              <p:tags r:id="rId22"/>
            </p:custDataLst>
          </p:nvPr>
        </p:nvSpPr>
        <p:spPr>
          <a:xfrm>
            <a:off x="6771704" y="3052915"/>
            <a:ext cx="529307" cy="52829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000" b="1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2000" b="1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70966"/>
            <a:ext cx="720090" cy="472429"/>
          </a:xfrm>
          <a:prstGeom prst="rect">
            <a:avLst/>
          </a:prstGeom>
        </p:spPr>
      </p:pic>
      <p:pic>
        <p:nvPicPr>
          <p:cNvPr id="17" name="图片 1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141"/>
            <a:ext cx="720090" cy="538859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0" y="0"/>
            <a:ext cx="12191365" cy="1317625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5"/>
          <p:cNvSpPr/>
          <p:nvPr>
            <p:custDataLst>
              <p:tags r:id="rId9"/>
            </p:custDataLst>
          </p:nvPr>
        </p:nvSpPr>
        <p:spPr>
          <a:xfrm>
            <a:off x="1562100" y="1602740"/>
            <a:ext cx="9220200" cy="482028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4"/>
          <p:cNvSpPr/>
          <p:nvPr>
            <p:custDataLst>
              <p:tags r:id="rId10"/>
            </p:custDataLst>
          </p:nvPr>
        </p:nvSpPr>
        <p:spPr>
          <a:xfrm>
            <a:off x="8191500" y="6325870"/>
            <a:ext cx="2590800" cy="977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3"/>
          <p:cNvSpPr/>
          <p:nvPr>
            <p:custDataLst>
              <p:tags r:id="rId11"/>
            </p:custDataLst>
          </p:nvPr>
        </p:nvSpPr>
        <p:spPr>
          <a:xfrm>
            <a:off x="1562100" y="1614805"/>
            <a:ext cx="2590800" cy="977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57155" y="40386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 spc="180" dirty="0">
                <a:solidFill>
                  <a:schemeClr val="accent1">
                    <a:lumMod val="75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美国的问题</a:t>
            </a:r>
            <a:endParaRPr lang="zh-CN" altLang="en-US" sz="4800" b="1" spc="180" dirty="0">
              <a:solidFill>
                <a:schemeClr val="accent1">
                  <a:lumMod val="75000"/>
                </a:schemeClr>
              </a:solidFill>
              <a:latin typeface="汉仪文黑-85W" panose="00020600040101010101" charset="-122"/>
              <a:ea typeface="汉仪文黑-85W" panose="00020600040101010101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13"/>
            </p:custDataLst>
          </p:nvPr>
        </p:nvSpPr>
        <p:spPr>
          <a:xfrm>
            <a:off x="1866851" y="1696860"/>
            <a:ext cx="8610664" cy="4422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强大的制造业是美国崛起的基础，是美国获得两次世界大战胜利的关键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今天美国的霸主地位是二战胜利的结果，美国霸权的四个支柱：高科技、美军、美元、话语权，也是二战胜利的产物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1971年尼克松放弃美元与黄金的挂钩是一个转折点：走向虚拟化</a:t>
            </a:r>
            <a:endParaRPr lang="en-US" altLang="zh-CN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金融业一枝独大，实业萎缩；种族问题；联华制俄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美国精英层对冷战结果的理解错误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冷战后美国的内外政策错误及其后果，五大矛盾：上下，左右，黑白，虚拟经济与实体经济，全球主义与本土主义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霸权依赖症与对中国的恐惧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7242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38859"/>
          </a:xfrm>
          <a:prstGeom prst="rect">
            <a:avLst/>
          </a:prstGeom>
        </p:spPr>
      </p:pic>
      <p:pic>
        <p:nvPicPr>
          <p:cNvPr id="7" name="图片 6" descr="D:\meihua_service_cache\jpg/ac917f60d2db425ba298aeb1967f3759.jpgac917f60d2db425ba298aeb1967f375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2639" b="12639"/>
          <a:stretch>
            <a:fillRect/>
          </a:stretch>
        </p:blipFill>
        <p:spPr>
          <a:xfrm>
            <a:off x="720070" y="1243953"/>
            <a:ext cx="3898972" cy="4370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440">
                <a:moveTo>
                  <a:pt x="0" y="0"/>
                </a:moveTo>
                <a:lnTo>
                  <a:pt x="7200" y="0"/>
                </a:lnTo>
                <a:lnTo>
                  <a:pt x="72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5109230" y="850453"/>
            <a:ext cx="6248400" cy="709459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220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西方为什么率先工业化</a:t>
            </a:r>
            <a:r>
              <a:rPr lang="en-US" altLang="zh-CN" sz="4400" b="1" spc="220" dirty="0">
                <a:solidFill>
                  <a:schemeClr val="accent1">
                    <a:lumMod val="50000"/>
                  </a:schemeClr>
                </a:solidFill>
                <a:latin typeface="汉仪文黑-85W" panose="00020600040101010101" charset="-122"/>
                <a:ea typeface="汉仪文黑-85W" panose="00020600040101010101" charset="-122"/>
              </a:rPr>
              <a:t>?</a:t>
            </a:r>
            <a:endParaRPr lang="en-US" altLang="zh-CN" sz="4400" b="1" spc="220" dirty="0">
              <a:solidFill>
                <a:schemeClr val="accent1">
                  <a:lumMod val="50000"/>
                </a:schemeClr>
              </a:solidFill>
              <a:latin typeface="汉仪文黑-85W" panose="00020600040101010101" charset="-122"/>
              <a:ea typeface="汉仪文黑-85W" panose="00020600040101010101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0"/>
            </p:custDataLst>
          </p:nvPr>
        </p:nvSpPr>
        <p:spPr>
          <a:xfrm>
            <a:off x="5109210" y="1560195"/>
            <a:ext cx="6248400" cy="44792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西方文明的本质是商业文明，贸易是生命线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奥斯曼土耳其帝国的兴起导致中断了东西方贸易，逼迫西方展开了地理大发现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地理大发现是西方超越东方的第一步，此前东方压倒西方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1000" lvl="0" indent="-38100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西方的全球扩展导致人力资源不足，导致对机器生存的需求，进而导致伟大的工业革命，从而带动人类进入工业文明时代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0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5、16、17、18、19、22、27、32、35、3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；根据需要可酌情增减文字，以便观者可以准确理解您所传达的信息。您的正文已经简明扼要，字字珠玑，但信息却错综复杂。"/>
  <p:tag name="KSO_WM_TEMPLATE_CATEGORY" val="custom"/>
  <p:tag name="KSO_WM_TEMPLATE_INDEX" val="20204500"/>
  <p:tag name="KSO_WM_UNIT_ID" val="custom20204500_1*b*1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品牌推广方案"/>
  <p:tag name="KSO_WM_TEMPLATE_CATEGORY" val="custom"/>
  <p:tag name="KSO_WM_TEMPLATE_INDEX" val="20204500"/>
  <p:tag name="KSO_WM_UNIT_ID" val="custom20204500_1*a*1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500"/>
  <p:tag name="KSO_WM_SLIDE_ID" val="custom20204500_1"/>
  <p:tag name="KSO_WM_TEMPLATE_MASTER_THUMB_INDEX" val="12"/>
  <p:tag name="KSO_WM_TEMPLATE_THUMBS_INDEX" val="1、4、7、9、11、15、16、17、18、19、22、27、32、35、36"/>
  <p:tag name="KSO_WM_SPECIAL_SOURCE" val="bdnull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5.xml><?xml version="1.0" encoding="utf-8"?>
<p:tagLst xmlns:p="http://schemas.openxmlformats.org/presentationml/2006/main">
  <p:tag name="KSO_WM_UNIT_BLOCK" val="0"/>
  <p:tag name="KSO_WM_UNIT_DEC_AREA_ID" val="fc88e76d59804ff7b1d4a6329109a5cd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83_1*i*1"/>
  <p:tag name="KSO_WM_TEMPLATE_CATEGORY" val="diagram"/>
  <p:tag name="KSO_WM_TEMPLATE_INDEX" val="2021718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320d1c9c36e2348c3efb01"/>
  <p:tag name="KSO_WM_CHIP_XID" val="5f320d1c9c36e2348c3efb0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65"/>
  <p:tag name="KSO_WM_TEMPLATE_ASSEMBLE_XID" val="60656fa94054ed1e2fb80e9a"/>
  <p:tag name="KSO_WM_TEMPLATE_ASSEMBLE_GROUPID" val="60656fa94054ed1e2fb80e9a"/>
</p:tagLst>
</file>

<file path=ppt/tags/tag146.xml><?xml version="1.0" encoding="utf-8"?>
<p:tagLst xmlns:p="http://schemas.openxmlformats.org/presentationml/2006/main">
  <p:tag name="KSO_WM_UNIT_BLOCK" val="0"/>
  <p:tag name="KSO_WM_UNIT_SM_LIMIT_TYPE" val="1"/>
  <p:tag name="KSO_WM_UNIT_DEC_AREA_ID" val="6b2c2dfce36d47eda45f609552964c30"/>
  <p:tag name="KSO_WM_CHIP_GROUPID" val="5f320d1c9c36e2348c3efb01"/>
  <p:tag name="KSO_WM_CHIP_XID" val="5f320d1c9c36e2348c3efb02"/>
  <p:tag name="KSO_WM_TEMPLATE_CATEGORY" val="diagram"/>
  <p:tag name="KSO_WM_TEMPLATE_INDEX" val="20217183"/>
  <p:tag name="KSO_WM_UNIT_ID" val="diagram20217183_1**"/>
  <p:tag name="KSO_WM_TEMPLATE_ASSEMBLE_XID" val="60656fa94054ed1e2fb80e9a"/>
  <p:tag name="KSO_WM_TEMPLATE_ASSEMBLE_GROUPID" val="60656fa94054ed1e2fb80e9a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83_1*a*1"/>
  <p:tag name="KSO_WM_TEMPLATE_CATEGORY" val="diagram"/>
  <p:tag name="KSO_WM_TEMPLATE_INDEX" val="20217183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3c56d14c010492aa25edddc094a63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0d7afd8f90945bb8410fc42368d7d9a"/>
  <p:tag name="KSO_WM_UNIT_TEXT_FILL_FORE_SCHEMECOLOR_INDEX_BRIGHTNESS" val="0"/>
  <p:tag name="KSO_WM_UNIT_TEXT_FILL_FORE_SCHEMECOLOR_INDEX" val="13"/>
  <p:tag name="KSO_WM_UNIT_TEXT_FILL_TYPE" val="1"/>
  <p:tag name="KSO_WM_TEMPLATE_ASSEMBLE_XID" val="60656fa94054ed1e2fb80e9a"/>
  <p:tag name="KSO_WM_TEMPLATE_ASSEMBLE_GROUPID" val="60656fa94054ed1e2fb80e9a"/>
</p:tagLst>
</file>

<file path=ppt/tags/tag14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183_1*f*1"/>
  <p:tag name="KSO_WM_TEMPLATE_CATEGORY" val="diagram"/>
  <p:tag name="KSO_WM_TEMPLATE_INDEX" val="2021718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76"/>
  <p:tag name="KSO_WM_UNIT_SHOW_EDIT_AREA_INDICATION" val="1"/>
  <p:tag name="KSO_WM_CHIP_GROUPID" val="5e6b05596848fb12bee65ac8"/>
  <p:tag name="KSO_WM_CHIP_XID" val="5e6b05596848fb12bee65aca"/>
  <p:tag name="KSO_WM_UNIT_DEC_AREA_ID" val="bde327aafe184e7dba4e48b051bad2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2bbd1e9598a4d1da3c8f0fb77197a9b"/>
  <p:tag name="KSO_WM_UNIT_TEXT_FILL_FORE_SCHEMECOLOR_INDEX_BRIGHTNESS" val="0.25"/>
  <p:tag name="KSO_WM_UNIT_TEXT_FILL_FORE_SCHEMECOLOR_INDEX" val="13"/>
  <p:tag name="KSO_WM_UNIT_TEXT_FILL_TYPE" val="1"/>
  <p:tag name="KSO_WM_TEMPLATE_ASSEMBLE_XID" val="60656fa94054ed1e2fb80e9a"/>
  <p:tag name="KSO_WM_TEMPLATE_ASSEMBLE_GROUPID" val="60656fa94054ed1e2fb80e9a"/>
</p:tagLst>
</file>

<file path=ppt/tags/tag149.xml><?xml version="1.0" encoding="utf-8"?>
<p:tagLst xmlns:p="http://schemas.openxmlformats.org/presentationml/2006/main"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b9ab8460162b46f3a45539a3624e23f5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92cd73cfb04b4ecea3bda0d252a5f524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2eaf28af22184684b447d4f6f371e2c1&quot;,&quot;fill_align&quot;:&quot;lm&quot;,&quot;chip_types&quot;:[&quot;text&quot;]}]]"/>
  <p:tag name="KSO_WM_SLIDE_CAN_ADD_NAVIGATION" val="1"/>
  <p:tag name="KSO_WM_SLIDE_ID" val="diagram2021718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5"/>
  <p:tag name="KSO_WM_SLIDE_POSITION" val="0*47"/>
  <p:tag name="KSO_WM_TAG_VERSION" val="1.0"/>
  <p:tag name="KSO_WM_BEAUTIFY_FLAG" val="#wm#"/>
  <p:tag name="KSO_WM_TEMPLATE_CATEGORY" val="diagram"/>
  <p:tag name="KSO_WM_TEMPLATE_INDEX" val="20217183"/>
  <p:tag name="KSO_WM_SLIDE_LAYOUT" val="a_d_f"/>
  <p:tag name="KSO_WM_SLIDE_LAYOUT_CNT" val="1_1_1"/>
  <p:tag name="KSO_WM_CHIP_XID" val="5f320d1c9c36e2348c3efb02"/>
  <p:tag name="KSO_WM_CHIP_DECFILLPROP" val="[]"/>
  <p:tag name="KSO_WM_SLIDE_LAYOUT_INFO" val="{&quot;id&quot;:&quot;2021-04-01T15:59:01&quot;,&quot;maxSize&quot;:{&quot;size1&quot;:29},&quot;minSize&quot;:{&quot;size1&quot;:29},&quot;normalSize&quot;:{&quot;size1&quot;:29},&quot;subLayout&quot;:[{&quot;direction&quot;:1,&quot;id&quot;:&quot;2021-04-01T15:59:01&quot;,&quot;maxSize&quot;:{&quot;size1&quot;:62.600000000000001},&quot;minSize&quot;:{&quot;size1&quot;:62.600000000000001},&quot;normalSize&quot;:{&quot;size1&quot;:62.600000000000001},&quot;subLayout&quot;:[{&quot;id&quot;:&quot;2021-04-01T15:59:01&quot;,&quot;margin&quot;:{&quot;bottom&quot;:0.42300000786781311,&quot;left&quot;:1.6929999589920044,&quot;right&quot;:0.026000002399086952,&quot;top&quot;:2.1170001029968262},&quot;type&quot;:0},{&quot;id&quot;:&quot;2021-04-01T15:59:01&quot;,&quot;margin&quot;:{&quot;bottom&quot;:0.42300000786781311,&quot;left&quot;:2.2930002212524414,&quot;right&quot;:0.84700000286102295,&quot;top&quot;:2.1170001029968262},&quot;type&quot;:0}],&quot;type&quot;:0},{&quot;direction&quot;:1,&quot;id&quot;:&quot;2021-04-01T15:59:01&quot;,&quot;maxSize&quot;:{&quot;size1&quot;:48.700000000000003},&quot;minSize&quot;:{&quot;size1&quot;:48.700000000000003},&quot;normalSize&quot;:{&quot;size1&quot;:48.700000000000003},&quot;subLayout&quot;:[{&quot;id&quot;:&quot;2021-04-01T15:59:01&quot;,&quot;margin&quot;:{&quot;bottom&quot;:1.6670000553131104,&quot;left&quot;:1.6929999589920044,&quot;right&quot;:0.81999999284744263,&quot;top&quot;:0.83800005912780762},&quot;type&quot;:0},{&quot;id&quot;:&quot;2021-04-01T15:59:01&quot;,&quot;margin&quot;:{&quot;bottom&quot;:1.6929999589920044,&quot;left&quot;:0.026000002399086952,&quot;right&quot;:1.6929999589920044,&quot;top&quot;:0.84700000286102295},&quot;type&quot;:0}],&quot;type&quot;:0}],&quot;type&quot;:0}"/>
  <p:tag name="KSO_WM_CHIP_GROUPID" val="5f320d1c9c36e2348c3efb01"/>
  <p:tag name="KSO_WM_SLIDE_BK_DARK_LIGHT" val="2"/>
  <p:tag name="KSO_WM_SLIDE_BACKGROUND_TYPE" val="general"/>
  <p:tag name="KSO_WM_SLIDE_SUPPORT_FEATURE_TYPE" val="0"/>
  <p:tag name="KSO_WM_TEMPLATE_ASSEMBLE_XID" val="60656fa94054ed1e2fb80e9a"/>
  <p:tag name="KSO_WM_TEMPLATE_ASSEMBLE_GROUPID" val="60656fa94054ed1e2fb80e9a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2.xml><?xml version="1.0" encoding="utf-8"?>
<p:tagLst xmlns:p="http://schemas.openxmlformats.org/presentationml/2006/main">
  <p:tag name="KSO_WM_UNIT_COLOR_SCHEME_SHAPE_ID" val="5"/>
  <p:tag name="KSO_WM_UNIT_FOIL_COLOR" val="1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95_1*i*1"/>
  <p:tag name="KSO_WM_TEMPLATE_CATEGORY" val="diagram"/>
  <p:tag name="KSO_WM_TEMPLATE_INDEX" val="2021279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fa145bd3ce240cdac5a3fce36474b9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edbec2fa6683b8872baabf"/>
  <p:tag name="KSO_WM_CHIP_XID" val="5eedbec2fa6683b8872baac0"/>
  <p:tag name="KSO_WM_UNIT_FILL_FORE_SCHEMECOLOR_INDEX_BRIGHTNESS" val="0"/>
  <p:tag name="KSO_WM_UNIT_FILL_FORE_SCHEMECOLOR_INDEX" val="16"/>
  <p:tag name="KSO_WM_UNIT_FILL_TYPE" val="1"/>
  <p:tag name="KSO_WM_UNIT_VALUE" val="833"/>
  <p:tag name="KSO_WM_TEMPLATE_ASSEMBLE_XID" val="60656f514054ed1e2fb807bb"/>
  <p:tag name="KSO_WM_TEMPLATE_ASSEMBLE_GROUPID" val="60656f514054ed1e2fb807bb"/>
</p:tagLst>
</file>

<file path=ppt/tags/tag153.xml><?xml version="1.0" encoding="utf-8"?>
<p:tagLst xmlns:p="http://schemas.openxmlformats.org/presentationml/2006/main">
  <p:tag name="KSO_WM_UNIT_COLOR_SCHEME_SHAPE_ID" val="6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95_1*i*2"/>
  <p:tag name="KSO_WM_TEMPLATE_CATEGORY" val="diagram"/>
  <p:tag name="KSO_WM_TEMPLATE_INDEX" val="20212795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d7d48ecdf2834254b3430afcf23f6955"/>
  <p:tag name="KSO_WM_UNIT_DECORATE_INFO" val="{&quot;DecorateInfoH&quot;:{&quot;IsAbs&quot;:true},&quot;DecorateInfoW&quot;:{&quot;IsAbs&quot;:false},&quot;DecorateInfoX&quot;:{&quot;IsAbs&quot;:true,&quot;Pos&quot;:2},&quot;DecorateInfoY&quot;:{&quot;IsAbs&quot;:true,&quot;Pos&quot;:1},&quot;ReferentInfo&quot;:{&quot;Id&quot;:&quot;320a74f8add64b71a2b7da13709a2786&quot;,&quot;X&quot;:{&quot;Pos&quot;:0},&quot;Y&quot;:{&quot;Pos&quot;:1}},&quot;whChangeMode&quot;:0}"/>
  <p:tag name="KSO_WM_CHIP_GROUPID" val="5eedbec2fa6683b8872baabf"/>
  <p:tag name="KSO_WM_CHIP_XID" val="5eedbec2fa6683b8872baac0"/>
  <p:tag name="KSO_WM_UNIT_LINE_FORE_SCHEMECOLOR_INDEX_BRIGHTNESS" val="-0.15"/>
  <p:tag name="KSO_WM_UNIT_LINE_FORE_SCHEMECOLOR_INDEX" val="14"/>
  <p:tag name="KSO_WM_UNIT_LINE_FILL_TYPE" val="2"/>
  <p:tag name="KSO_WM_TEMPLATE_ASSEMBLE_XID" val="60656f514054ed1e2fb807bb"/>
  <p:tag name="KSO_WM_TEMPLATE_ASSEMBLE_GROUPID" val="60656f514054ed1e2fb807bb"/>
</p:tagLst>
</file>

<file path=ppt/tags/tag15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95_1*f*1"/>
  <p:tag name="KSO_WM_TEMPLATE_CATEGORY" val="diagram"/>
  <p:tag name="KSO_WM_TEMPLATE_INDEX" val="2021279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1"/>
  <p:tag name="KSO_WM_UNIT_SHOW_EDIT_AREA_INDICATION" val="1"/>
  <p:tag name="KSO_WM_CHIP_GROUPID" val="5e6b05596848fb12bee65ac8"/>
  <p:tag name="KSO_WM_CHIP_XID" val="5e6b05596848fb12bee65aca"/>
  <p:tag name="KSO_WM_UNIT_DEC_AREA_ID" val="320a74f8add64b71a2b7da13709a27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b53cf9dc5b84b71862a578594f64f33"/>
  <p:tag name="KSO_WM_UNIT_SUPPORT_UNIT_TYPE" val="[&quot;d&quot;,&quot;α&quot;]"/>
  <p:tag name="KSO_WM_UNIT_TEXT_FILL_FORE_SCHEMECOLOR_INDEX_BRIGHTNESS" val="0.25"/>
  <p:tag name="KSO_WM_UNIT_TEXT_FILL_FORE_SCHEMECOLOR_INDEX" val="13"/>
  <p:tag name="KSO_WM_UNIT_TEXT_FILL_TYPE" val="1"/>
  <p:tag name="KSO_WM_TEMPLATE_ASSEMBLE_XID" val="60656f514054ed1e2fb807bb"/>
  <p:tag name="KSO_WM_TEMPLATE_ASSEMBLE_GROUPID" val="60656f514054ed1e2fb807bb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95_1*a*1"/>
  <p:tag name="KSO_WM_TEMPLATE_CATEGORY" val="diagram"/>
  <p:tag name="KSO_WM_TEMPLATE_INDEX" val="2021279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d4bdd9b30c64d769f599672c06332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0a945b94e84ce9a62e4cf30ba6635b"/>
  <p:tag name="KSO_WM_UNIT_TEXT_FILL_FORE_SCHEMECOLOR_INDEX_BRIGHTNESS" val="0"/>
  <p:tag name="KSO_WM_UNIT_TEXT_FILL_FORE_SCHEMECOLOR_INDEX" val="13"/>
  <p:tag name="KSO_WM_UNIT_TEXT_FILL_TYPE" val="1"/>
  <p:tag name="KSO_WM_TEMPLATE_ASSEMBLE_XID" val="60656f514054ed1e2fb807bb"/>
  <p:tag name="KSO_WM_TEMPLATE_ASSEMBLE_GROUPID" val="60656f514054ed1e2fb807bb"/>
</p:tagLst>
</file>

<file path=ppt/tags/tag156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9:49&quot;,&quot;maxSize&quot;:{&quot;size1&quot;:48.799999999999997},&quot;minSize&quot;:{&quot;size1&quot;:40},&quot;normalSize&quot;:{&quot;size1&quot;:44.424999999999997},&quot;subLayout&quot;:[{&quot;id&quot;:&quot;2021-04-01T15:39:49&quot;,&quot;margin&quot;:{&quot;bottom&quot;:6.7729997634887695,&quot;left&quot;:4.0219998359680176,&quot;right&quot;:0.63499999046325684,&quot;top&quot;:6.7729997634887695},&quot;type&quot;:0},{&quot;id&quot;:&quot;2021-04-01T15:39:49&quot;,&quot;margin&quot;:{&quot;bottom&quot;:4.0219998359680176,&quot;left&quot;:3.3870000839233398,&quot;right&quot;:4.6570000648498535,&quot;top&quot;:4.0219998359680176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57372a9ed1b6474e8df08a7445de7597&quot;,&quot;fill_align&quot;:&quot;lm&quot;,&quot;chip_types&quot;:[&quot;pictext&quot;,&quot;text&quot;,&quot;picture&quot;,&quot;chart&quot;]},{&quot;text_align&quot;:&quot;cm&quot;,&quot;text_direction&quot;:&quot;horizontal&quot;,&quot;support_big_font&quot;:false,&quot;fill_id&quot;:&quot;4df981a4516a4b4cba0fdbbf715feb1c&quot;,&quot;fill_align&quot;:&quot;cm&quot;,&quot;chip_types&quot;:[&quot;header&quot;]}],[{&quot;text_align&quot;:&quot;lm&quot;,&quot;text_direction&quot;:&quot;horizontal&quot;,&quot;support_big_font&quot;:false,&quot;fill_id&quot;:&quot;57372a9ed1b6474e8df08a7445de7597&quot;,&quot;fill_align&quot;:&quot;cm&quot;,&quot;chip_types&quot;:[&quot;pictext&quot;,&quot;text&quot;,&quot;picture&quot;,&quot;chart&quot;]},{&quot;text_align&quot;:&quot;lm&quot;,&quot;text_direction&quot;:&quot;horizontal&quot;,&quot;support_big_font&quot;:false,&quot;fill_id&quot;:&quot;4df981a4516a4b4cba0fdbbf715feb1c&quot;,&quot;fill_align&quot;:&quot;cm&quot;,&quot;chip_types&quot;:[&quot;text&quot;]}]]"/>
  <p:tag name="KSO_WM_SLIDE_ID" val="diagram2021279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792*396"/>
  <p:tag name="KSO_WM_SLIDE_POSITION" val="84*72"/>
  <p:tag name="KSO_WM_TAG_VERSION" val="1.0"/>
  <p:tag name="KSO_WM_BEAUTIFY_FLAG" val="#wm#"/>
  <p:tag name="KSO_WM_TEMPLATE_CATEGORY" val="diagram"/>
  <p:tag name="KSO_WM_TEMPLATE_INDEX" val="20212795"/>
  <p:tag name="KSO_WM_SLIDE_LAYOUT" val="a_f"/>
  <p:tag name="KSO_WM_SLIDE_LAYOUT_CNT" val="1_1"/>
  <p:tag name="KSO_WM_CHIP_XID" val="5eedbec2fa6683b8872baac0"/>
  <p:tag name="KSO_WM_CHIP_DECFILLPROP" val="[]"/>
  <p:tag name="KSO_WM_SLIDE_BACKGROUND" val="[&quot;general&quot;]"/>
  <p:tag name="KSO_WM_SLIDE_CAN_ADD_NAVIGATION" val="1"/>
  <p:tag name="KSO_WM_CHIP_GROUPID" val="5eedbec2fa6683b8872baabf"/>
  <p:tag name="KSO_WM_SLIDE_BK_DARK_LIGHT" val="2"/>
  <p:tag name="KSO_WM_SLIDE_BACKGROUND_TYPE" val="general"/>
  <p:tag name="KSO_WM_SLIDE_SUPPORT_FEATURE_TYPE" val="0"/>
  <p:tag name="KSO_WM_TEMPLATE_ASSEMBLE_XID" val="60656f514054ed1e2fb807bb"/>
  <p:tag name="KSO_WM_TEMPLATE_ASSEMBLE_GROUPID" val="60656f514054ed1e2fb807bb"/>
  <p:tag name="KSO_WM_SPECIAL_SOURCE" val="bdnull"/>
</p:tagLst>
</file>

<file path=ppt/tags/tag157.xml><?xml version="1.0" encoding="utf-8"?>
<p:tagLst xmlns:p="http://schemas.openxmlformats.org/presentationml/2006/main">
  <p:tag name="KSO_WM_SPECIAL_SOURCE" val="bdnull"/>
</p:tagLst>
</file>

<file path=ppt/tags/tag158.xml><?xml version="1.0" encoding="utf-8"?>
<p:tagLst xmlns:p="http://schemas.openxmlformats.org/presentationml/2006/main">
  <p:tag name="KSO_WM_SPECIAL_SOURCE" val="bdnull"/>
</p:tagLst>
</file>

<file path=ppt/tags/tag159.xml><?xml version="1.0" encoding="utf-8"?>
<p:tagLst xmlns:p="http://schemas.openxmlformats.org/presentationml/2006/main">
  <p:tag name="KSO_WM_UNIT_BLOCK" val="0"/>
  <p:tag name="KSO_WM_UNIT_SM_LIMIT_TYPE" val="0"/>
  <p:tag name="KSO_WM_UNIT_DEC_AREA_ID" val="4a521c1095434fab976326e194ac8a9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363_1*i*5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234715be475460ba709e86c3b3f230a&quot;,&quot;X&quot;:{&quot;Pos&quot;:0},&quot;Y&quot;:{&quot;Pos&quot;:0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</p:tagLst>
</file>

<file path=ppt/tags/tag16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6155_1*i*2"/>
  <p:tag name="KSO_WM_TEMPLATE_CATEGORY" val="diagram"/>
  <p:tag name="KSO_WM_TEMPLATE_INDEX" val="2021615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cbe10b26c669448380ef2555bb6140b5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5fab54f0341d2fac3cfce989"/>
  <p:tag name="KSO_WM_CHIP_XID" val="5facaf2e998712faa657a53d"/>
  <p:tag name="KSO_WM_UNIT_LINE_FORE_SCHEMECOLOR_INDEX_BRIGHTNESS" val="0"/>
  <p:tag name="KSO_WM_UNIT_LINE_FORE_SCHEMECOLOR_INDEX" val="5"/>
  <p:tag name="KSO_WM_UNIT_LINE_FILL_TYPE" val="2"/>
  <p:tag name="KSO_WM_TEMPLATE_ASSEMBLE_XID" val="5fd2e01a6ba173179970b3be"/>
  <p:tag name="KSO_WM_TEMPLATE_ASSEMBLE_GROUPID" val="5fd2e01a6ba173179970b3be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155_1*a*1"/>
  <p:tag name="KSO_WM_TEMPLATE_CATEGORY" val="diagram"/>
  <p:tag name="KSO_WM_TEMPLATE_INDEX" val="2021615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2"/>
  <p:tag name="KSO_WM_UNIT_TYPE" val="a"/>
  <p:tag name="KSO_WM_UNIT_INDEX" val="1"/>
  <p:tag name="KSO_WM_UNIT_PRESET_TEXT" val="单击添加大标题"/>
  <p:tag name="KSO_WM_CHIP_GROUPID" val="5fb3a290bfe68cd3a08997ef"/>
  <p:tag name="KSO_WM_CHIP_XID" val="5fb3a290bfe68cd3a08997f0"/>
  <p:tag name="KSO_WM_UNIT_DEC_AREA_ID" val="d1dcf723f3c8477fabf3b0c2176581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adaptive&quot;,&quot;sacle_strategy&quot;:&quot;smart&quot;}"/>
  <p:tag name="KSO_WM_ASSEMBLE_CHIP_INDEX" val="a44f269f35614a01b1559f26162c4cf1"/>
  <p:tag name="KSO_WM_UNIT_TEXT_FILL_FORE_SCHEMECOLOR_INDEX_BRIGHTNESS" val="0.15"/>
  <p:tag name="KSO_WM_UNIT_TEXT_FILL_FORE_SCHEMECOLOR_INDEX" val="13"/>
  <p:tag name="KSO_WM_UNIT_TEXT_FILL_TYPE" val="1"/>
  <p:tag name="KSO_WM_TEMPLATE_ASSEMBLE_XID" val="5fd2e01a6ba173179970b3be"/>
  <p:tag name="KSO_WM_TEMPLATE_ASSEMBLE_GROUPID" val="5fd2e01a6ba173179970b3be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06372_4*q_i*1_1"/>
  <p:tag name="KSO_WM_TEMPLATE_CATEGORY" val="diagram"/>
  <p:tag name="KSO_WM_TEMPLATE_INDEX" val="20206372"/>
  <p:tag name="KSO_WM_UNIT_LAYERLEVEL" val="1_1"/>
  <p:tag name="KSO_WM_TAG_VERSION" val="1.0"/>
  <p:tag name="KSO_WM_BEAUTIFY_FLAG" val="#wm#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6372_4*q_h_i*1_1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6372_4*q_h_i*1_2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6372_4*q_h_i*1_3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06372_4*q_h_f*1_1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PRESET_TEXT" val="单击此处输入你所需要的正文，文字就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6372_4*q_h_f*1_3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PRESET_TEXT" val="单击此处输入你所需要的正文，文字就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06372_4*q_h_f*1_4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PRESET_TEXT" val="单击此处输入你所需要的正文，文字就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06372_4*q_h_i*1_4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5_1"/>
  <p:tag name="KSO_WM_UNIT_ID" val="diagram20206372_4*q_h_f*1_5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PRESET_TEXT" val="单击此处输入你所需要的正文，文字就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1"/>
  <p:tag name="KSO_WM_UNIT_ID" val="diagram20206372_4*q_h_i*1_5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06372_4*q_h_f*1_2_1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PRESET_TEXT" val="单击此处输入你所需要的正文，文字就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2"/>
  <p:tag name="KSO_WM_UNIT_ID" val="diagram20206372_4*q_h_i*1_1_2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2"/>
  <p:tag name="KSO_WM_UNIT_ID" val="diagram20206372_4*q_h_i*1_2_2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2"/>
  <p:tag name="KSO_WM_UNIT_ID" val="diagram20206372_4*q_h_i*1_3_2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4_2"/>
  <p:tag name="KSO_WM_UNIT_ID" val="diagram20206372_4*q_h_i*1_4_2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5_2"/>
  <p:tag name="KSO_WM_UNIT_ID" val="diagram20206372_4*q_h_i*1_5_2"/>
  <p:tag name="KSO_WM_TEMPLATE_CATEGORY" val="diagram"/>
  <p:tag name="KSO_WM_TEMPLATE_INDEX" val="2020637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BEAUTIFY_FLAG" val="#wm#"/>
  <p:tag name="KSO_WM_TEMPLATE_CATEGORY" val="diagram"/>
  <p:tag name="KSO_WM_TEMPLATE_INDEX" val="20216155"/>
  <p:tag name="KSO_WM_SLIDE_ID" val="diagram2021615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0*0"/>
  <p:tag name="KSO_WM_TAG_VERSION" val="1.0"/>
  <p:tag name="KSO_WM_SLIDE_LAYOUT" val="a_d"/>
  <p:tag name="KSO_WM_SLIDE_LAYOUT_CNT" val="1_1"/>
  <p:tag name="KSO_WM_SLIDE_LAYOUT_INFO" val="{&quot;direction&quot;:1,&quot;id&quot;:&quot;2021-05-17T23:35:26&quot;,&quot;maxSize&quot;:{&quot;size1&quot;:33.799999999999997},&quot;minSize&quot;:{&quot;size1&quot;:33.799999999999997},&quot;normalSize&quot;:{&quot;size1&quot;:33.799999999999997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5-17T23:35:26&quot;,&quot;margin&quot;:{&quot;bottom&quot;:1.7109999656677246,&quot;left&quot;:1.6929999589920044,&quot;right&quot;:1.7200000286102295,&quot;top&quot;:1.6929999589920044},&quot;type&quot;:0},{&quot;id&quot;:&quot;2021-05-17T23:35:26&quot;,&quot;margin&quot;:{&quot;bottom&quot;:1.6940000057220459,&quot;left&quot;:1.7089999914169312,&quot;right&quot;:1.7209999561309814,&quot;top&quot;:1.6940000057220459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2e998712faa657a53d"/>
  <p:tag name="KSO_WM_CHIP_FILLPROP" val="[[{&quot;text_align&quot;:&quot;lt&quot;,&quot;text_direction&quot;:&quot;horizontal&quot;,&quot;support_big_font&quot;:false,&quot;picture_toward&quot;:0,&quot;picture_dockside&quot;:[],&quot;fill_id&quot;:&quot;a437010b62d44816bad6476e00523df5&quot;,&quot;fill_align&quot;:&quot;lt&quot;,&quot;chip_types&quot;:[&quot;text&quot;,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85f99bb7ef944d40aee755d1d8fef78b&quot;,&quot;fill_align&quot;:&quot;cm&quot;,&quot;chip_types&quot;:[&quot;diagram&quot;,&quot;pictext&quot;,&quot;text&quot;,&quot;picture&quot;,&quot;chart&quot;,&quot;table&quot;,&quot;video&quot;]}]]"/>
  <p:tag name="KSO_WM_CHIP_DECFILLPROP" val="[]"/>
  <p:tag name="FIXED_XID_TMP" val="5fab54f0341d2fac3cfce989"/>
  <p:tag name="KSO_WM_CHIP_GROUPID" val="5fab54f0341d2fac3cfce989"/>
  <p:tag name="KSO_WM_SLIDE_BK_DARK_LIGHT" val="2"/>
  <p:tag name="KSO_WM_SLIDE_BACKGROUND_TYPE" val="leftRight"/>
  <p:tag name="KSO_WM_SLIDE_SUPPORT_FEATURE_TYPE" val="1"/>
  <p:tag name="KSO_WM_TEMPLATE_ASSEMBLE_XID" val="5fd2e01a6ba173179970b3be"/>
  <p:tag name="KSO_WM_TEMPLATE_ASSEMBLE_GROUPID" val="5fd2e01a6ba173179970b3be"/>
  <p:tag name="KSO_WM_SPECIAL_SOURCE" val="bdnull"/>
</p:tagLst>
</file>

<file path=ppt/tags/tag18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363_1*i*2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6ef8ed605d5daf04fe5f5f"/>
  <p:tag name="KSO_WM_CHIP_XID" val="5e6ef8ed605d5daf04fe5f6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9"/>
  <p:tag name="KSO_WM_TEMPLATE_ASSEMBLE_XID" val="60656e634054ed1e2fb7f79a"/>
  <p:tag name="KSO_WM_TEMPLATE_ASSEMBLE_GROUPID" val="60656e634054ed1e2fb7f79a"/>
</p:tagLst>
</file>

<file path=ppt/tags/tag186.xml><?xml version="1.0" encoding="utf-8"?>
<p:tagLst xmlns:p="http://schemas.openxmlformats.org/presentationml/2006/main">
  <p:tag name="KSO_WM_UNIT_BLOCK" val="0"/>
  <p:tag name="KSO_WM_UNIT_SM_LIMIT_TYPE" val="2"/>
  <p:tag name="KSO_WM_UNIT_DEC_AREA_ID" val="e234715be475460ba709e86c3b3f230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363_1*i*3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8abe3f3250242f5b4d06c8bb2ded4e0&quot;,&quot;X&quot;:{&quot;Pos&quot;:1},&quot;Y&quot;:{&quot;Pos&quot;:1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8"/>
  <p:tag name="KSO_WM_TEMPLATE_ASSEMBLE_XID" val="60656e634054ed1e2fb7f79a"/>
  <p:tag name="KSO_WM_TEMPLATE_ASSEMBLE_GROUPID" val="60656e634054ed1e2fb7f79a"/>
</p:tagLst>
</file>

<file path=ppt/tags/tag187.xml><?xml version="1.0" encoding="utf-8"?>
<p:tagLst xmlns:p="http://schemas.openxmlformats.org/presentationml/2006/main">
  <p:tag name="KSO_WM_UNIT_BLOCK" val="0"/>
  <p:tag name="KSO_WM_UNIT_SM_LIMIT_TYPE" val="0"/>
  <p:tag name="KSO_WM_UNIT_DEC_AREA_ID" val="e79b668f68264ebfa5f2091afbaecc3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363_1*i*4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e234715be475460ba709e86c3b3f230a&quot;,&quot;X&quot;:{&quot;Pos&quot;:2},&quot;Y&quot;:{&quot;Pos&quot;:2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188.xml><?xml version="1.0" encoding="utf-8"?>
<p:tagLst xmlns:p="http://schemas.openxmlformats.org/presentationml/2006/main">
  <p:tag name="KSO_WM_UNIT_BLOCK" val="0"/>
  <p:tag name="KSO_WM_UNIT_SM_LIMIT_TYPE" val="0"/>
  <p:tag name="KSO_WM_UNIT_DEC_AREA_ID" val="4a521c1095434fab976326e194ac8a9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363_1*i*5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234715be475460ba709e86c3b3f230a&quot;,&quot;X&quot;:{&quot;Pos&quot;:0},&quot;Y&quot;:{&quot;Pos&quot;:0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363_1*a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b7ef0d261f345a7ac7068b49df63f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60bc837098541e1abbae05f0ac0242d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63_1*f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10"/>
  <p:tag name="KSO_WM_UNIT_SHOW_EDIT_AREA_INDICATION" val="1"/>
  <p:tag name="KSO_WM_CHIP_GROUPID" val="5e6b05596848fb12bee65ac8"/>
  <p:tag name="KSO_WM_CHIP_XID" val="5e6b05596848fb12bee65aca"/>
  <p:tag name="KSO_WM_UNIT_DEC_AREA_ID" val="68abe3f3250242f5b4d06c8bb2ded4e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eec44ee99e84d68ae2fbe799ff00a7c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6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5:43&quot;,&quot;margin&quot;:{&quot;bottom&quot;:0.42300000786781311,&quot;left&quot;:1.2699999809265137,&quot;right&quot;:1.2699999809265137,&quot;top&quot;:0.42300000786781311},&quot;type&quot;:0},{&quot;id&quot;:&quot;2021-04-01T14:55:43&quot;,&quot;margin&quot;:{&quot;bottom&quot;:2.5399999618530273,&quot;left&quot;:2.5399999618530273,&quot;right&quot;:2.5399999618530273,&quot;top&quot;:1.6929999589920044},&quot;type&quot;:0}],&quot;type&quot;:0}"/>
  <p:tag name="KSO_WM_SLIDE_CAN_ADD_NAVIGATION" val="1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8ed605d5daf04fe5f60"/>
  <p:tag name="KSO_WM_SLIDE_ID" val="diagram2020736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468"/>
  <p:tag name="KSO_WM_SLIDE_POSITION" val="0*0"/>
  <p:tag name="KSO_WM_TAG_VERSION" val="1.0"/>
  <p:tag name="KSO_WM_SLIDE_LAYOUT" val="a_f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ext&quot;,&quot;text&quot;,&quot;picture&quot;,&quot;chart&quot;,&quot;table&quot;,&quot;video&quot;]}]]"/>
  <p:tag name="KSO_WM_CHIP_DECFILLPROP" val="[]"/>
  <p:tag name="KSO_WM_CHIP_GROUPID" val="5e6ef8ed605d5daf04fe5f5f"/>
  <p:tag name="KSO_WM_SLIDE_BK_DARK_LIGHT" val="2"/>
  <p:tag name="KSO_WM_SLIDE_BACKGROUND_TYPE" val="navigation"/>
  <p:tag name="KSO_WM_SLIDE_SUPPORT_FEATURE_TYPE" val="0"/>
  <p:tag name="KSO_WM_TEMPLATE_ASSEMBLE_XID" val="60656e634054ed1e2fb7f79a"/>
  <p:tag name="KSO_WM_TEMPLATE_ASSEMBLE_GROUPID" val="60656e634054ed1e2fb7f79a"/>
  <p:tag name="KSO_WM_SPECIAL_SOURCE" val="bdnull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4.xml><?xml version="1.0" encoding="utf-8"?>
<p:tagLst xmlns:p="http://schemas.openxmlformats.org/presentationml/2006/main">
  <p:tag name="KSO_WM_UNIT_VALUE" val="1311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935_1*d*1"/>
  <p:tag name="KSO_WM_TEMPLATE_CATEGORY" val="diagram"/>
  <p:tag name="KSO_WM_TEMPLATE_INDEX" val="2021193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f71c16c39c74562be0cff859d22355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83937fd64c504bad92dfa34fdbf04df4"/>
  <p:tag name="KSO_WM_UNIT_PLACING_PICTURE" val="83937fd64c504bad92dfa34fdbf04df4"/>
  <p:tag name="KSO_WM_UNIT_SUPPORT_UNIT_TYPE" val="[&quot;d&quot;,&quot;θ&quot;]"/>
  <p:tag name="KSO_WM_TEMPLATE_ASSEMBLE_XID" val="60656f1d4054ed1e2fb803b6"/>
  <p:tag name="KSO_WM_TEMPLATE_ASSEMBLE_GROUPID" val="60656f1d4054ed1e2fb803b6"/>
  <p:tag name="KSO_WM_UNIT_PLACING_PICTURE_INFO" val="{&quot;code&quot;:&quot;&quot;,&quot;full_picture&quot;:false,&quot;scheme&quot;:&quot;&quot;,&quot;spacing&quot;:5}"/>
  <p:tag name="KSO_WM_UNIT_PLACING_PICTURE_COLLAGE_VIEWPORT" val="{&quot;height&quot;:6882.03937007874,&quot;width&quot;:6140.11309470419}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935_1*a*1"/>
  <p:tag name="KSO_WM_TEMPLATE_CATEGORY" val="diagram"/>
  <p:tag name="KSO_WM_TEMPLATE_INDEX" val="20211935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291bea209f04ffca5915d1f99fd1db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9f3f22b1cdc0443c9a0727712063fefe"/>
  <p:tag name="KSO_WM_UNIT_TEXT_FILL_FORE_SCHEMECOLOR_INDEX_BRIGHTNESS" val="0"/>
  <p:tag name="KSO_WM_UNIT_TEXT_FILL_FORE_SCHEMECOLOR_INDEX" val="13"/>
  <p:tag name="KSO_WM_UNIT_TEXT_FILL_TYPE" val="1"/>
  <p:tag name="KSO_WM_TEMPLATE_ASSEMBLE_XID" val="60656f1d4054ed1e2fb803b6"/>
  <p:tag name="KSO_WM_TEMPLATE_ASSEMBLE_GROUPID" val="60656f1d4054ed1e2fb803b6"/>
</p:tagLst>
</file>

<file path=ppt/tags/tag19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35_1*f*1"/>
  <p:tag name="KSO_WM_TEMPLATE_CATEGORY" val="diagram"/>
  <p:tag name="KSO_WM_TEMPLATE_INDEX" val="2021193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92"/>
  <p:tag name="KSO_WM_UNIT_SHOW_EDIT_AREA_INDICATION" val="1"/>
  <p:tag name="KSO_WM_CHIP_GROUPID" val="5e6b05596848fb12bee65ac8"/>
  <p:tag name="KSO_WM_CHIP_XID" val="5e6b05596848fb12bee65aca"/>
  <p:tag name="KSO_WM_UNIT_DEC_AREA_ID" val="505bf38da6254925812fba5c3fb09e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32d15bfa4e14460b84bf16055c3d1f4"/>
  <p:tag name="KSO_WM_UNIT_TEXT_FILL_FORE_SCHEMECOLOR_INDEX_BRIGHTNESS" val="0.25"/>
  <p:tag name="KSO_WM_UNIT_TEXT_FILL_FORE_SCHEMECOLOR_INDEX" val="13"/>
  <p:tag name="KSO_WM_UNIT_TEXT_FILL_TYPE" val="1"/>
  <p:tag name="KSO_WM_TEMPLATE_ASSEMBLE_XID" val="60656f1d4054ed1e2fb803b6"/>
  <p:tag name="KSO_WM_TEMPLATE_ASSEMBLE_GROUPID" val="60656f1d4054ed1e2fb803b6"/>
</p:tagLst>
</file>

<file path=ppt/tags/tag197.xml><?xml version="1.0" encoding="utf-8"?>
<p:tagLst xmlns:p="http://schemas.openxmlformats.org/presentationml/2006/main">
  <p:tag name="KSO_WM_SLIDE_ID" val="diagram20211935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935"/>
  <p:tag name="KSO_WM_SLIDE_TYPE" val="text"/>
  <p:tag name="KSO_WM_SLIDE_SUBTYPE" val="picTxt"/>
  <p:tag name="KSO_WM_SLIDE_SIZE" val="888*372"/>
  <p:tag name="KSO_WM_SLIDE_POSITION" val="36*84"/>
  <p:tag name="KSO_WM_SLIDE_LAYOUT" val="a_d_f"/>
  <p:tag name="KSO_WM_SLIDE_LAYOUT_CNT" val="1_1_1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9:00&quot;,&quot;maxSize&quot;:{&quot;size1&quot;:48.799803080148315},&quot;minSize&quot;:{&quot;size1&quot;:41.399803080148317},&quot;normalSize&quot;:{&quot;size1&quot;:41.399803080148317},&quot;subLayout&quot;:[{&quot;id&quot;:&quot;2021-04-01T15:29:00&quot;,&quot;margin&quot;:{&quot;bottom&quot;:1.6929999589920044,&quot;left&quot;:1.284000039100647,&quot;right&quot;:0.026000002399086952,&quot;top&quot;:1.6929999589920044},&quot;type&quot;:0},{&quot;id&quot;:&quot;2021-04-01T15:29:00&quot;,&quot;maxSize&quot;:{&quot;size1&quot;:32.943668826363322},&quot;minSize&quot;:{&quot;size1&quot;:26.343668826363324},&quot;normalSize&quot;:{&quot;size1&quot;:26.343854011548508},&quot;subLayout&quot;:[{&quot;id&quot;:&quot;2021-04-01T15:29:00&quot;,&quot;margin&quot;:{&quot;bottom&quot;:0.035000000149011612,&quot;left&quot;:1.2279999256134033,&quot;right&quot;:1.2719999551773071,&quot;top&quot;:2.5399999618530273},&quot;type&quot;:0},{&quot;id&quot;:&quot;2021-04-01T15:29:00&quot;,&quot;margin&quot;:{&quot;bottom&quot;:2.9630000591278076,&quot;left&quot;:1.2279999256134033,&quot;right&quot;:1.2719999551773071,&quot;top&quot;:0.81800001859664917},&quot;type&quot;:0}]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c08a758c1ec0b7089df"/>
  <p:tag name="KSO_WM_CHIP_FILLPROP" val="[[{&quot;text_align&quot;:&quot;lm&quot;,&quot;text_direction&quot;:&quot;horizontal&quot;,&quot;support_features&quot;:[&quot;collage&quot;,&quot;carousel&quot;,&quot;creativecrop&quot;],&quot;support_big_font&quot;:false,&quot;fill_id&quot;:&quot;aa002354d82a42ada3683e379c3e2aaf&quot;,&quot;fill_align&quot;:&quot;rm&quot;,&quot;chip_types&quot;:[&quot;picture&quot;,&quot;video&quot;]},{&quot;text_align&quot;:&quot;lb&quot;,&quot;text_direction&quot;:&quot;horizontal&quot;,&quot;support_big_font&quot;:false,&quot;fill_id&quot;:&quot;3f9a9f64c04447f0a3b2a9aabf5ba267&quot;,&quot;fill_align&quot;:&quot;lb&quot;,&quot;chip_types&quot;:[&quot;header&quot;]},{&quot;text_align&quot;:&quot;lt&quot;,&quot;text_direction&quot;:&quot;horizontal&quot;,&quot;support_big_font&quot;:false,&quot;fill_id&quot;:&quot;ac71787c34b9486c80fe97510903788a&quot;,&quot;fill_align&quot;:&quot;lt&quot;,&quot;chip_types&quot;:[&quot;text&quot;]}]]"/>
  <p:tag name="KSO_WM_CHIP_DECFILLPROP" val="[]"/>
  <p:tag name="KSO_WM_SLIDE_CAN_ADD_NAVIGATION" val="1"/>
  <p:tag name="KSO_WM_CHIP_GROUPID" val="5eecac08a758c1ec0b7089de"/>
  <p:tag name="KSO_WM_SLIDE_BK_DARK_LIGHT" val="2"/>
  <p:tag name="KSO_WM_SLIDE_BACKGROUND_TYPE" val="general"/>
  <p:tag name="KSO_WM_SLIDE_SUPPORT_FEATURE_TYPE" val="7"/>
  <p:tag name="KSO_WM_TEMPLATE_ASSEMBLE_XID" val="60656f1d4054ed1e2fb803b6"/>
  <p:tag name="KSO_WM_TEMPLATE_ASSEMBLE_GROUPID" val="60656f1d4054ed1e2fb803b6"/>
  <p:tag name="KSO_WM_SPECIAL_SOURCE" val="bdnull"/>
</p:tagLst>
</file>

<file path=ppt/tags/tag19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202.xml><?xml version="1.0" encoding="utf-8"?>
<p:tagLst xmlns:p="http://schemas.openxmlformats.org/presentationml/2006/main">
  <p:tag name="KSO_WM_UNIT_VALUE" val="1311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821_1*d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2724b5f8f7d49fd87ad8a10f5f2704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70633e9b5804ede9614deac90e3a027"/>
  <p:tag name="KSO_WM_UNIT_PLACING_PICTURE" val="170633e9b5804ede9614deac90e3a02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c04054ed1e2fb80fac"/>
  <p:tag name="KSO_WM_TEMPLATE_ASSEMBLE_GROUPID" val="60656fc04054ed1e2fb80fac"/>
  <p:tag name="KSO_WM_UNIT_PLACING_PICTURE_INFO" val="{&quot;code&quot;:&quot;&quot;,&quot;full_picture&quot;:false,&quot;scheme&quot;:&quot;&quot;,&quot;spacing&quot;:5}"/>
  <p:tag name="KSO_WM_UNIT_PLACING_PICTURE_COLLAGE_VIEWPORT" val="{&quot;height&quot;:3781.0393700787386,&quot;width&quot;:4665.3100273544915}"/>
</p:tagLst>
</file>

<file path=ppt/tags/tag20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204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</p:tagLst>
</file>

<file path=ppt/tags/tag205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TEMPLATE_THUMBS_INDEX" val="1、4、7、12、13、14、15、16、17、18、20、24、25、28、33、36、40、43、44"/>
  <p:tag name="KSO_WM_SLIDE_SIZE" val="960*539"/>
  <p:tag name="KSO_WM_SLIDE_POSITION" val="0*0"/>
  <p:tag name="KSO_WM_SLIDE_LAYOUT_INFO" val="{&quot;id&quot;:&quot;2021-04-01T16:02:01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0786781311},&quot;type&quot;:0},{&quot;direction&quot;:1,&quot;id&quot;:&quot;2021-04-01T16:02:01&quot;,&quot;maxSize&quot;:{&quot;size1&quot;:66.199979652444995},&quot;minSize&quot;:{&quot;size1&quot;:38.799979652444982},&quot;normalSize&quot;:{&quot;size1&quot;:52.912479652444986},&quot;subLayout&quot;:[{&quot;id&quot;:&quot;2021-04-01T16:02:01&quot;,&quot;margin&quot;:{&quot;bottom&quot;:1.6929999589920044,&quot;left&quot;:1.6929999589920044,&quot;right&quot;:0.026000002399086952,&quot;top&quot;:1.7200000286102295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c"/>
  <p:tag name="KSO_WM_TEMPLATE_ASSEMBLE_GROUPID" val="60656fc04054ed1e2fb80fac"/>
  <p:tag name="KSO_WM_SPECIAL_SOURCE" val="bdnull"/>
</p:tagLst>
</file>

<file path=ppt/tags/tag20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SPECIAL_SOURCE" val="bdnull"/>
</p:tagLst>
</file>

<file path=ppt/tags/tag20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181_1*i*4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beab6758fd584020af222176ad001f9f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20db552143304449bf0caa4e9a3b348b&quot;,&quot;X&quot;:{&quot;Pos&quot;:0},&quot;Y&quot;:{&quot;Pos&quot;:0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eac4054ed1e2fb7fd97"/>
  <p:tag name="KSO_WM_TEMPLATE_ASSEMBLE_GROUPID" val="60656eac4054ed1e2fb7fd97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181_1*i*5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47a05db800f4f2abeca29ae5797f32c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20db552143304449bf0caa4e9a3b348b&quot;,&quot;X&quot;:{&quot;Pos&quot;:2},&quot;Y&quot;:{&quot;Pos&quot;:2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60656eac4054ed1e2fb7fd97"/>
  <p:tag name="KSO_WM_TEMPLATE_ASSEMBLE_GROUPID" val="60656eac4054ed1e2fb7fd97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81_1*a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8073ed24f2b4fc4a83846a21c2bfd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d8bf40f1dea491c889e6e66815d6d56"/>
  <p:tag name="KSO_WM_UNIT_TEXT_FILL_FORE_SCHEMECOLOR_INDEX_BRIGHTNESS" val="0"/>
  <p:tag name="KSO_WM_UNIT_TEXT_FILL_FORE_SCHEMECOLOR_INDEX" val="13"/>
  <p:tag name="KSO_WM_UNIT_TEXT_FILL_TYPE" val="1"/>
  <p:tag name="KSO_WM_TEMPLATE_ASSEMBLE_XID" val="60656eac4054ed1e2fb7fd97"/>
  <p:tag name="KSO_WM_TEMPLATE_ASSEMBLE_GROUPID" val="60656eac4054ed1e2fb7fd97"/>
</p:tagLst>
</file>

<file path=ppt/tags/tag214.xml><?xml version="1.0" encoding="utf-8"?>
<p:tagLst xmlns:p="http://schemas.openxmlformats.org/presentationml/2006/main">
  <p:tag name="KSO_WM_UNIT_PLACING_PICTURE_INFO" val="{&quot;code&quot;:&quot;&quot;,&quot;full_picture&quot;:false,&quot;scheme&quot;:&quot;&quot;,&quot;spacing&quot;:5}"/>
  <p:tag name="KSO_WM_UNIT_PLACING_PICTURE_COLLAGE_VIEWPORT" val="{&quot;height&quot;:6393.974120769742,&quot;width&quot;:6829}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81_1*i*2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6297c8f32294b5791d140bfbf193e29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95b5fc77e5bb403193d2e2aff0d930af&quot;,&quot;X&quot;:{&quot;Pos&quot;:2},&quot;Y&quot;:{&quot;Pos&quot;:2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2"/>
  <p:tag name="KSO_WM_TEMPLATE_ASSEMBLE_XID" val="60656eac4054ed1e2fb7fd97"/>
  <p:tag name="KSO_WM_TEMPLATE_ASSEMBLE_GROUPID" val="60656eac4054ed1e2fb7fd97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81_1*i*3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acef44642634cabba987e3e92020161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95b5fc77e5bb403193d2e2aff0d930af&quot;,&quot;X&quot;:{&quot;Pos&quot;:0},&quot;Y&quot;:{&quot;Pos&quot;:0}},&quot;whChangeMode&quot;:0}"/>
  <p:tag name="KSO_WM_CHIP_GROUPID" val="5f5ee1ca4d6848d78f644aeb"/>
  <p:tag name="KSO_WM_CHIP_XID" val="5f5f3b988e478fb0c58a945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2"/>
  <p:tag name="KSO_WM_TEMPLATE_ASSEMBLE_XID" val="60656eac4054ed1e2fb7fd97"/>
  <p:tag name="KSO_WM_TEMPLATE_ASSEMBLE_GROUPID" val="60656eac4054ed1e2fb7fd97"/>
</p:tagLst>
</file>

<file path=ppt/tags/tag217.xml><?xml version="1.0" encoding="utf-8"?>
<p:tagLst xmlns:p="http://schemas.openxmlformats.org/presentationml/2006/main">
  <p:tag name="KSO_WM_UNIT_VALUE" val="1311*105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181_1*d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5b5fc77e5bb403193d2e2aff0d930a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f4ac7c44f6f4faeafa1757480f16760"/>
  <p:tag name="KSO_WM_UNIT_PLACING_PICTURE" val="5f4ac7c44f6f4faeafa1757480f16760"/>
  <p:tag name="KSO_WM_TEMPLATE_ASSEMBLE_XID" val="60656eac4054ed1e2fb7fd97"/>
  <p:tag name="KSO_WM_TEMPLATE_ASSEMBLE_GROUPID" val="60656eac4054ed1e2fb7fd97"/>
</p:tagLst>
</file>

<file path=ppt/tags/tag21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81_1*f*1"/>
  <p:tag name="KSO_WM_TEMPLATE_CATEGORY" val="diagram"/>
  <p:tag name="KSO_WM_TEMPLATE_INDEX" val="2021118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5"/>
  <p:tag name="KSO_WM_UNIT_SHOW_EDIT_AREA_INDICATION" val="1"/>
  <p:tag name="KSO_WM_CHIP_GROUPID" val="5e6b05596848fb12bee65ac8"/>
  <p:tag name="KSO_WM_CHIP_XID" val="5e6b05596848fb12bee65aca"/>
  <p:tag name="KSO_WM_UNIT_DEC_AREA_ID" val="20db552143304449bf0caa4e9a3b348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d619a194ca84ea897062daf031cd67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c4054ed1e2fb7fd97"/>
  <p:tag name="KSO_WM_TEMPLATE_ASSEMBLE_GROUPID" val="60656eac4054ed1e2fb7fd97"/>
</p:tagLst>
</file>

<file path=ppt/tags/tag21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181"/>
  <p:tag name="KSO_WM_SLIDE_CAN_ADD_NAVIGATION" val="1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88e478fb0c58a945e"/>
  <p:tag name="KSO_WM_SLIDE_ID" val="diagram2021118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04"/>
  <p:tag name="KSO_WM_SLIDE_POSITION" val="0*0"/>
  <p:tag name="KSO_WM_TAG_VERSION" val="1.0"/>
  <p:tag name="KSO_WM_SLIDE_LAYOUT" val="a_d_f"/>
  <p:tag name="KSO_WM_SLIDE_LAYOUT_CNT" val="1_1_1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df1a7ba690ea48feb6f2e0d3cc988ba4&quot;,&quot;fill_align&quot;:&quot;cm&quot;,&quot;chip_types&quot;:[&quot;picture&quot;]},{&quot;text_align&quot;:&quot;lm&quot;,&quot;text_direction&quot;:&quot;horizontal&quot;,&quot;support_big_font&quot;:true,&quot;fill_id&quot;:&quot;1a39d45e882e4b2891803a74a9401223&quot;,&quot;fill_align&quot;:&quot;cm&quot;,&quot;chip_types&quot;:[&quot;text&quot;]}]]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c4054ed1e2fb7fd97"/>
  <p:tag name="KSO_WM_TEMPLATE_ASSEMBLE_GROUPID" val="60656eac4054ed1e2fb7fd9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2:14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14&quot;,&quot;margin&quot;:{&quot;bottom&quot;:0.3970000147819519,&quot;left&quot;:1.2699999809265137,&quot;right&quot;:1.2699999809265137,&quot;top&quot;:0.42300000786781311},&quot;type&quot;:0},{&quot;direction&quot;:1,&quot;id&quot;:&quot;2021-04-01T15:12:14&quot;,&quot;maxSize&quot;:{&quot;size1&quot;:63.152739679788162},&quot;minSize&quot;:{&quot;size1&quot;:46.952739679788159},&quot;normalSize&quot;:{&quot;size1&quot;:58.565239679788156},&quot;subLayout&quot;:[{&quot;id&quot;:&quot;2021-04-01T15:12:14&quot;,&quot;margin&quot;:{&quot;bottom&quot;:1.6929999589920044,&quot;left&quot;:2.1170001029968262,&quot;right&quot;:1.6929999589920044,&quot;top&quot;:1.7200000286102295},&quot;type&quot;:0},{&quot;id&quot;:&quot;2021-04-01T15:12:14&quot;,&quot;margin&quot;:{&quot;bottom&quot;:3.3870000839233398,&quot;left&quot;:0,&quot;right&quot;:2.9639999866485596,&quot;top&quot;:3.3870000839233398},&quot;type&quot;:0}],&quot;type&quot;:0}],&quot;type&quot;:0}"/>
  <p:tag name="FIXED_XID_TMP" val="5f5ee1ca4d6848d78f644aeb"/>
  <p:tag name="KSO_WM_SPECIAL_SOURCE" val="bdnull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AEDEF"/>
      </a:dk2>
      <a:lt2>
        <a:srgbClr val="FBFCFC"/>
      </a:lt2>
      <a:accent1>
        <a:srgbClr val="5E95C6"/>
      </a:accent1>
      <a:accent2>
        <a:srgbClr val="45989F"/>
      </a:accent2>
      <a:accent3>
        <a:srgbClr val="53926B"/>
      </a:accent3>
      <a:accent4>
        <a:srgbClr val="7D8249"/>
      </a:accent4>
      <a:accent5>
        <a:srgbClr val="AF6D45"/>
      </a:accent5>
      <a:accent6>
        <a:srgbClr val="C65D6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WPS 演示</Application>
  <PresentationFormat>宽屏</PresentationFormat>
  <Paragraphs>126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汉仪旗黑-85S</vt:lpstr>
      <vt:lpstr>汉仪文黑-85W</vt:lpstr>
      <vt:lpstr>汉仪粗黑简</vt:lpstr>
      <vt:lpstr>Segoe UI</vt:lpstr>
      <vt:lpstr>楷体</vt:lpstr>
      <vt:lpstr>Wingdings</vt:lpstr>
      <vt:lpstr>Source Han Sans SC</vt:lpstr>
      <vt:lpstr>Open Sans</vt:lpstr>
      <vt:lpstr>等线</vt:lpstr>
      <vt:lpstr>思源黑体 CN Medium</vt:lpstr>
      <vt:lpstr>Arial Unicode MS</vt:lpstr>
      <vt:lpstr>黑体</vt:lpstr>
      <vt:lpstr>Calibri</vt:lpstr>
      <vt:lpstr>Yu Gothic UI</vt:lpstr>
      <vt:lpstr>Segoe Print</vt:lpstr>
      <vt:lpstr>等线 Light</vt:lpstr>
      <vt:lpstr>Office 主题​​</vt:lpstr>
      <vt:lpstr>1_Office 主题​​</vt:lpstr>
      <vt:lpstr>  全球新态势与中美关系： 中国的机遇与挑战     </vt:lpstr>
      <vt:lpstr>PowerPoint 演示文稿</vt:lpstr>
      <vt:lpstr>PowerPoint 演示文稿</vt:lpstr>
      <vt:lpstr>几个影响未来的 基本趋势</vt:lpstr>
      <vt:lpstr>世界经济重塑</vt:lpstr>
      <vt:lpstr>百年未有之大变局</vt:lpstr>
      <vt:lpstr>PowerPoint 演示文稿</vt:lpstr>
      <vt:lpstr>PowerPoint 演示文稿</vt:lpstr>
      <vt:lpstr>PowerPoint 演示文稿</vt:lpstr>
      <vt:lpstr>PowerPoint 演示文稿</vt:lpstr>
      <vt:lpstr>中国崛起的基础—伟大的中国工业化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全球价值链重塑 中国的机遇与挑战</dc:title>
  <dc:creator>君 邱</dc:creator>
  <cp:lastModifiedBy>admin</cp:lastModifiedBy>
  <cp:revision>34</cp:revision>
  <dcterms:created xsi:type="dcterms:W3CDTF">2021-01-17T00:54:00Z</dcterms:created>
  <dcterms:modified xsi:type="dcterms:W3CDTF">2021-08-11T08:00:12Z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197571295_embed</vt:lpwstr>
  </property>
  <property fmtid="{D5CDD505-2E9C-101B-9397-08002B2CF9AE}" pid="3" name="ICV">
    <vt:lpwstr>4A1A4E06C0B14EB5AA3BA0602DC0FE39</vt:lpwstr>
  </property>
  <property fmtid="{D5CDD505-2E9C-101B-9397-08002B2CF9AE}" pid="4" name="KSOProductBuildVer">
    <vt:lpwstr>2052-10.1.0.6689</vt:lpwstr>
  </property>
</Properties>
</file>