
<file path=[Content_Types].xml><?xml version="1.0" encoding="utf-8"?>
<Types xmlns="http://schemas.openxmlformats.org/package/2006/content-types">
  <Default Extension="png" ContentType="image/png"/>
  <Default Extension="jpeg" ContentType="image/jpe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49" r:id="rId3"/>
    <p:sldMasterId id="2147483650" r:id="rId4"/>
    <p:sldMasterId id="2147483651" r:id="rId5"/>
    <p:sldMasterId id="2147483652" r:id="rId6"/>
    <p:sldMasterId id="2147483653" r:id="rId7"/>
    <p:sldMasterId id="2147483654" r:id="rId8"/>
    <p:sldMasterId id="2147483655" r:id="rId9"/>
    <p:sldMasterId id="2147483656" r:id="rId10"/>
    <p:sldMasterId id="2147483657" r:id="rId11"/>
    <p:sldMasterId id="2147483658" r:id="rId12"/>
    <p:sldMasterId id="2147483659" r:id="rId13"/>
    <p:sldMasterId id="2147483671" r:id="rId14"/>
  </p:sldMasterIdLst>
  <p:notesMasterIdLst>
    <p:notesMasterId r:id="rId18"/>
  </p:notesMasterIdLst>
  <p:handoutMasterIdLst>
    <p:handoutMasterId r:id="rId36"/>
  </p:handoutMasterIdLst>
  <p:sldIdLst>
    <p:sldId id="279" r:id="rId15"/>
    <p:sldId id="421" r:id="rId16"/>
    <p:sldId id="541" r:id="rId17"/>
    <p:sldId id="476" r:id="rId19"/>
    <p:sldId id="546" r:id="rId20"/>
    <p:sldId id="548" r:id="rId21"/>
    <p:sldId id="903" r:id="rId22"/>
    <p:sldId id="1060" r:id="rId23"/>
    <p:sldId id="729" r:id="rId24"/>
    <p:sldId id="756" r:id="rId25"/>
    <p:sldId id="730" r:id="rId26"/>
    <p:sldId id="1419" r:id="rId27"/>
    <p:sldId id="1421" r:id="rId28"/>
    <p:sldId id="1066" r:id="rId29"/>
    <p:sldId id="491" r:id="rId30"/>
    <p:sldId id="636" r:id="rId31"/>
    <p:sldId id="499" r:id="rId32"/>
    <p:sldId id="500" r:id="rId33"/>
    <p:sldId id="529" r:id="rId34"/>
    <p:sldId id="256" r:id="rId35"/>
  </p:sldIdLst>
  <p:sldSz cx="12192000" cy="6858000"/>
  <p:notesSz cx="6760845" cy="9942195"/>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等线"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等线"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等线"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等线"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等线"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等线"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等线"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等线"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等线"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7DDB"/>
    <a:srgbClr val="FF0000"/>
    <a:srgbClr val="3E9FFA"/>
    <a:srgbClr val="2484F5"/>
    <a:srgbClr val="318FFF"/>
    <a:srgbClr val="C82728"/>
    <a:srgbClr val="3497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6" autoAdjust="0"/>
    <p:restoredTop sz="96424" autoAdjust="0"/>
  </p:normalViewPr>
  <p:slideViewPr>
    <p:cSldViewPr snapToGrid="0">
      <p:cViewPr varScale="1">
        <p:scale>
          <a:sx n="90" d="100"/>
          <a:sy n="90" d="100"/>
        </p:scale>
        <p:origin x="102" y="582"/>
      </p:cViewPr>
      <p:guideLst>
        <p:guide orient="horz" pos="2159"/>
        <p:guide pos="3842"/>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292"/>
    </p:cViewPr>
  </p:sorterViewPr>
  <p:notesViewPr>
    <p:cSldViewPr snapToGrid="0">
      <p:cViewPr varScale="1">
        <p:scale>
          <a:sx n="81" d="100"/>
          <a:sy n="81" d="100"/>
        </p:scale>
        <p:origin x="4002" y="-36"/>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20.xml"/><Relationship Id="rId34" Type="http://schemas.openxmlformats.org/officeDocument/2006/relationships/slide" Target="slides/slide19.xml"/><Relationship Id="rId33" Type="http://schemas.openxmlformats.org/officeDocument/2006/relationships/slide" Target="slides/slide18.xml"/><Relationship Id="rId32" Type="http://schemas.openxmlformats.org/officeDocument/2006/relationships/slide" Target="slides/slide17.xml"/><Relationship Id="rId31" Type="http://schemas.openxmlformats.org/officeDocument/2006/relationships/slide" Target="slides/slide16.xml"/><Relationship Id="rId30" Type="http://schemas.openxmlformats.org/officeDocument/2006/relationships/slide" Target="slides/slide15.xml"/><Relationship Id="rId3" Type="http://schemas.openxmlformats.org/officeDocument/2006/relationships/slideMaster" Target="slideMasters/slideMaster2.xml"/><Relationship Id="rId29" Type="http://schemas.openxmlformats.org/officeDocument/2006/relationships/slide" Target="slides/slide14.xml"/><Relationship Id="rId28" Type="http://schemas.openxmlformats.org/officeDocument/2006/relationships/slide" Target="slides/slide13.xml"/><Relationship Id="rId27" Type="http://schemas.openxmlformats.org/officeDocument/2006/relationships/slide" Target="slides/slide12.xml"/><Relationship Id="rId26" Type="http://schemas.openxmlformats.org/officeDocument/2006/relationships/slide" Target="slides/slide11.xml"/><Relationship Id="rId25" Type="http://schemas.openxmlformats.org/officeDocument/2006/relationships/slide" Target="slides/slide10.xml"/><Relationship Id="rId24" Type="http://schemas.openxmlformats.org/officeDocument/2006/relationships/slide" Target="slides/slide9.xml"/><Relationship Id="rId23" Type="http://schemas.openxmlformats.org/officeDocument/2006/relationships/slide" Target="slides/slide8.xml"/><Relationship Id="rId22" Type="http://schemas.openxmlformats.org/officeDocument/2006/relationships/slide" Target="slides/slide7.xml"/><Relationship Id="rId21" Type="http://schemas.openxmlformats.org/officeDocument/2006/relationships/slide" Target="slides/slide6.xml"/><Relationship Id="rId20" Type="http://schemas.openxmlformats.org/officeDocument/2006/relationships/slide" Target="slides/slide5.xml"/><Relationship Id="rId2" Type="http://schemas.openxmlformats.org/officeDocument/2006/relationships/theme" Target="theme/theme1.xml"/><Relationship Id="rId19" Type="http://schemas.openxmlformats.org/officeDocument/2006/relationships/slide" Target="slides/slide4.xml"/><Relationship Id="rId18" Type="http://schemas.openxmlformats.org/officeDocument/2006/relationships/notesMaster" Target="notesMasters/notesMaster1.xml"/><Relationship Id="rId17" Type="http://schemas.openxmlformats.org/officeDocument/2006/relationships/slide" Target="slides/slide3.xml"/><Relationship Id="rId16" Type="http://schemas.openxmlformats.org/officeDocument/2006/relationships/slide" Target="slides/slide2.xml"/><Relationship Id="rId15" Type="http://schemas.openxmlformats.org/officeDocument/2006/relationships/slide" Target="slides/slide1.xml"/><Relationship Id="rId14" Type="http://schemas.openxmlformats.org/officeDocument/2006/relationships/slideMaster" Target="slideMasters/slideMaster13.xml"/><Relationship Id="rId13" Type="http://schemas.openxmlformats.org/officeDocument/2006/relationships/slideMaster" Target="slideMasters/slideMaster12.xml"/><Relationship Id="rId12" Type="http://schemas.openxmlformats.org/officeDocument/2006/relationships/slideMaster" Target="slideMasters/slideMaster11.xml"/><Relationship Id="rId11" Type="http://schemas.openxmlformats.org/officeDocument/2006/relationships/slideMaster" Target="slideMasters/slideMaster10.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pPr>
              <a:defRPr/>
            </a:pPr>
            <a:r>
              <a:rPr lang="zh-CN" altLang="en-US"/>
              <a:t>邓稼先干部学院</a:t>
            </a:r>
            <a:endParaRPr lang="zh-CN" altLang="en-US"/>
          </a:p>
        </p:txBody>
      </p:sp>
      <p:sp>
        <p:nvSpPr>
          <p:cNvPr id="3" name="日期占位符 2"/>
          <p:cNvSpPr>
            <a:spLocks noGrp="1"/>
          </p:cNvSpPr>
          <p:nvPr>
            <p:ph type="dt" sz="quarter" idx="1"/>
          </p:nvPr>
        </p:nvSpPr>
        <p:spPr>
          <a:xfrm>
            <a:off x="3829050" y="0"/>
            <a:ext cx="2930525" cy="498475"/>
          </a:xfrm>
          <a:prstGeom prst="rect">
            <a:avLst/>
          </a:prstGeom>
        </p:spPr>
        <p:txBody>
          <a:bodyPr vert="horz" lIns="91440" tIns="45720" rIns="91440" bIns="45720" rtlCol="0"/>
          <a:lstStyle>
            <a:lvl1pPr algn="r">
              <a:defRPr sz="1200"/>
            </a:lvl1pPr>
          </a:lstStyle>
          <a:p>
            <a:pPr>
              <a:defRPr/>
            </a:pPr>
            <a:fld id="{7A77C427-9E44-4AF0-9153-E62E82DFB287}" type="datetimeFigureOut">
              <a:rPr lang="zh-CN" altLang="en-US"/>
            </a:fld>
            <a:endParaRPr lang="zh-CN" altLang="en-US"/>
          </a:p>
        </p:txBody>
      </p:sp>
      <p:sp>
        <p:nvSpPr>
          <p:cNvPr id="4" name="页脚占位符 3"/>
          <p:cNvSpPr>
            <a:spLocks noGrp="1"/>
          </p:cNvSpPr>
          <p:nvPr>
            <p:ph type="ftr" sz="quarter" idx="2"/>
          </p:nvPr>
        </p:nvSpPr>
        <p:spPr>
          <a:xfrm>
            <a:off x="0" y="9444038"/>
            <a:ext cx="2930525" cy="498475"/>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29050" y="9444038"/>
            <a:ext cx="2930525" cy="498475"/>
          </a:xfrm>
          <a:prstGeom prst="rect">
            <a:avLst/>
          </a:prstGeom>
        </p:spPr>
        <p:txBody>
          <a:bodyPr vert="horz" lIns="91440" tIns="45720" rIns="91440" bIns="45720" rtlCol="0" anchor="b"/>
          <a:lstStyle>
            <a:lvl1pPr algn="r">
              <a:defRPr sz="1200"/>
            </a:lvl1pPr>
          </a:lstStyle>
          <a:p>
            <a:pPr>
              <a:defRPr/>
            </a:pPr>
            <a:fld id="{8C35F12A-124E-4B67-817C-FA692D9FB702}" type="slidenum">
              <a:rPr lang="zh-CN" altLang="en-US"/>
            </a:fld>
            <a:endParaRPr lang="zh-CN"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5602" name="页眉占位符 1"/>
          <p:cNvSpPr>
            <a:spLocks noGrp="1" noChangeArrowheads="1"/>
          </p:cNvSpPr>
          <p:nvPr>
            <p:ph type="hdr" sz="quarter"/>
          </p:nvPr>
        </p:nvSpPr>
        <p:spPr bwMode="auto">
          <a:xfrm>
            <a:off x="0" y="0"/>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z="1200"/>
            </a:lvl1pPr>
          </a:lstStyle>
          <a:p>
            <a:pPr>
              <a:defRPr/>
            </a:pPr>
            <a:r>
              <a:rPr lang="zh-CN" altLang="en-US"/>
              <a:t>邓稼先干部学院</a:t>
            </a:r>
            <a:endParaRPr lang="zh-CN" altLang="en-US"/>
          </a:p>
        </p:txBody>
      </p:sp>
      <p:sp>
        <p:nvSpPr>
          <p:cNvPr id="25603" name="日期占位符 2"/>
          <p:cNvSpPr>
            <a:spLocks noGrp="1" noChangeArrowheads="1"/>
          </p:cNvSpPr>
          <p:nvPr>
            <p:ph type="dt" idx="1"/>
          </p:nvPr>
        </p:nvSpPr>
        <p:spPr bwMode="auto">
          <a:xfrm>
            <a:off x="3829050" y="0"/>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lgn="r" eaLnBrk="1" hangingPunct="1">
              <a:buFont typeface="Arial" panose="020B0604020202020204" pitchFamily="34" charset="0"/>
              <a:buNone/>
              <a:defRPr sz="1200"/>
            </a:lvl1pPr>
          </a:lstStyle>
          <a:p>
            <a:pPr>
              <a:defRPr/>
            </a:pPr>
            <a:fld id="{29AD02E7-7088-47D0-A0EA-EF0C15DDB2C0}" type="datetimeFigureOut">
              <a:rPr lang="zh-CN" altLang="en-US"/>
            </a:fld>
            <a:endParaRPr lang="zh-CN" altLang="en-US"/>
          </a:p>
        </p:txBody>
      </p:sp>
      <p:sp>
        <p:nvSpPr>
          <p:cNvPr id="18436" name="幻灯片图像占位符 3"/>
          <p:cNvSpPr>
            <a:spLocks noGrp="1" noRot="1" noChangeAspect="1" noChangeArrowheads="1"/>
          </p:cNvSpPr>
          <p:nvPr>
            <p:ph type="sldImg" idx="2"/>
          </p:nvPr>
        </p:nvSpPr>
        <p:spPr bwMode="auto">
          <a:xfrm>
            <a:off x="398463" y="1241425"/>
            <a:ext cx="5964237"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5605" name="备注占位符 4"/>
          <p:cNvSpPr>
            <a:spLocks noGrp="1" noChangeArrowheads="1"/>
          </p:cNvSpPr>
          <p:nvPr>
            <p:ph type="body" sz="quarter" idx="3"/>
          </p:nvPr>
        </p:nvSpPr>
        <p:spPr bwMode="auto">
          <a:xfrm>
            <a:off x="676275" y="4784725"/>
            <a:ext cx="5408613"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25606" name="页脚占位符 5"/>
          <p:cNvSpPr>
            <a:spLocks noGrp="1" noChangeArrowheads="1"/>
          </p:cNvSpPr>
          <p:nvPr>
            <p:ph type="ftr" sz="quarter" idx="4"/>
          </p:nvPr>
        </p:nvSpPr>
        <p:spPr bwMode="auto">
          <a:xfrm>
            <a:off x="0" y="9444038"/>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eaLnBrk="1" hangingPunct="1">
              <a:buFont typeface="Arial" panose="020B0604020202020204" pitchFamily="34" charset="0"/>
              <a:buNone/>
              <a:defRPr sz="1200"/>
            </a:lvl1pPr>
          </a:lstStyle>
          <a:p>
            <a:pPr>
              <a:defRPr/>
            </a:pPr>
            <a:endParaRPr lang="zh-CN" altLang="en-US"/>
          </a:p>
        </p:txBody>
      </p:sp>
      <p:sp>
        <p:nvSpPr>
          <p:cNvPr id="25607" name="灯片编号占位符 6"/>
          <p:cNvSpPr>
            <a:spLocks noGrp="1" noChangeArrowheads="1"/>
          </p:cNvSpPr>
          <p:nvPr>
            <p:ph type="sldNum" sz="quarter" idx="5"/>
          </p:nvPr>
        </p:nvSpPr>
        <p:spPr bwMode="auto">
          <a:xfrm>
            <a:off x="3829050" y="9444038"/>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lvl1pPr algn="r" eaLnBrk="1" hangingPunct="1">
              <a:buFont typeface="Arial" panose="020B0604020202020204" pitchFamily="34" charset="0"/>
              <a:buNone/>
              <a:defRPr sz="1200"/>
            </a:lvl1pPr>
          </a:lstStyle>
          <a:p>
            <a:pPr>
              <a:defRPr/>
            </a:pPr>
            <a:fld id="{F4DBC32F-9535-4D31-9D77-408CC2971608}" type="slidenum">
              <a:rPr lang="zh-CN" altLang="en-US"/>
            </a:fld>
            <a:endParaRPr lang="zh-CN" altLang="en-US"/>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p:sp>
      <p:sp>
        <p:nvSpPr>
          <p:cNvPr id="26627" name="备注占位符 2"/>
          <p:cNvSpPr>
            <a:spLocks noGrp="1" noChangeArrowheads="1"/>
          </p:cNvSpPr>
          <p:nvPr>
            <p:ph type="body" idx="1"/>
          </p:nvPr>
        </p:nvSpPr>
        <p:spPr>
          <a:noFill/>
        </p:spPr>
        <p:txBody>
          <a:bodyPr/>
          <a:lstStyle/>
          <a:p>
            <a:r>
              <a:rPr lang="zh-CN" altLang="en-US"/>
              <a:t>我们的单位</a:t>
            </a:r>
            <a:endParaRPr lang="zh-CN" altLang="en-US"/>
          </a:p>
        </p:txBody>
      </p:sp>
      <p:sp>
        <p:nvSpPr>
          <p:cNvPr id="26628" name="灯片编号占位符 3"/>
          <p:cNvSpPr txBox="1">
            <a:spLocks noGrp="1" noChangeArrowheads="1"/>
          </p:cNvSpPr>
          <p:nvPr/>
        </p:nvSpPr>
        <p:spPr bwMode="auto">
          <a:xfrm>
            <a:off x="3829050" y="9444038"/>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gn="r" eaLnBrk="1" hangingPunct="1">
              <a:buFont typeface="Arial" panose="020B0604020202020204" pitchFamily="34" charset="0"/>
              <a:buNone/>
            </a:pPr>
            <a:fld id="{DDE33EA6-05EE-4CF5-9DF1-7C5E17F9D430}" type="slidenum">
              <a:rPr lang="zh-CN" altLang="en-US" sz="1200"/>
            </a:fld>
            <a:endParaRPr lang="zh-CN" altLang="en-US" sz="1200"/>
          </a:p>
        </p:txBody>
      </p:sp>
      <p:sp>
        <p:nvSpPr>
          <p:cNvPr id="26629" name="日期占位符 4"/>
          <p:cNvSpPr txBox="1">
            <a:spLocks noGrp="1" noChangeArrowheads="1"/>
          </p:cNvSpPr>
          <p:nvPr/>
        </p:nvSpPr>
        <p:spPr bwMode="auto">
          <a:xfrm>
            <a:off x="3829050" y="0"/>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gn="r" eaLnBrk="1" hangingPunct="1">
              <a:buFont typeface="Arial" panose="020B0604020202020204" pitchFamily="34" charset="0"/>
              <a:buNone/>
            </a:pPr>
            <a:r>
              <a:rPr lang="en-US" altLang="zh-CN" sz="1200"/>
              <a:t>2016/10/16 </a:t>
            </a:r>
            <a:endParaRPr lang="zh-CN" altLang="en-US" sz="1200"/>
          </a:p>
        </p:txBody>
      </p:sp>
      <p:sp>
        <p:nvSpPr>
          <p:cNvPr id="26630" name="页脚占位符 5"/>
          <p:cNvSpPr txBox="1">
            <a:spLocks noGrp="1" noChangeArrowheads="1"/>
          </p:cNvSpPr>
          <p:nvPr/>
        </p:nvSpPr>
        <p:spPr bwMode="auto">
          <a:xfrm>
            <a:off x="0" y="9444038"/>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eaLnBrk="1" hangingPunct="1">
              <a:buFont typeface="Arial" panose="020B0604020202020204" pitchFamily="34" charset="0"/>
              <a:buNone/>
            </a:pPr>
            <a:r>
              <a:rPr lang="zh-CN" altLang="en-US" sz="1200"/>
              <a:t>王志云</a:t>
            </a:r>
            <a:endParaRPr lang="zh-CN" altLang="en-US" sz="1200"/>
          </a:p>
        </p:txBody>
      </p:sp>
      <p:sp>
        <p:nvSpPr>
          <p:cNvPr id="26631" name="页眉占位符 6"/>
          <p:cNvSpPr txBox="1">
            <a:spLocks noGrp="1" noChangeArrowheads="1"/>
          </p:cNvSpPr>
          <p:nvPr/>
        </p:nvSpPr>
        <p:spPr bwMode="auto">
          <a:xfrm>
            <a:off x="0" y="0"/>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eaLnBrk="1" hangingPunct="1">
              <a:buFont typeface="Arial" panose="020B0604020202020204" pitchFamily="34" charset="0"/>
              <a:buNone/>
            </a:pPr>
            <a:r>
              <a:rPr lang="zh-CN" altLang="en-US" sz="1200"/>
              <a:t>两弹一星精神</a:t>
            </a:r>
            <a:endParaRPr lang="zh-CN" altLang="en-US" sz="1200"/>
          </a:p>
        </p:txBody>
      </p:sp>
      <p:sp>
        <p:nvSpPr>
          <p:cNvPr id="2" name="页眉占位符 1"/>
          <p:cNvSpPr>
            <a:spLocks noGrp="1"/>
          </p:cNvSpPr>
          <p:nvPr>
            <p:ph type="hdr" sz="quarter" idx="10"/>
          </p:nvPr>
        </p:nvSpPr>
        <p:spPr/>
        <p:txBody>
          <a:bodyPr/>
          <a:lstStyle/>
          <a:p>
            <a:pPr>
              <a:defRPr/>
            </a:pPr>
            <a:r>
              <a:rPr lang="zh-CN" altLang="en-US"/>
              <a:t>邓稼先干部学院</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TextEdit="1"/>
          </p:cNvSpPr>
          <p:nvPr>
            <p:ph type="sldImg"/>
          </p:nvPr>
        </p:nvSpPr>
        <p:spPr/>
      </p:sp>
      <p:sp>
        <p:nvSpPr>
          <p:cNvPr id="97283" name="备注占位符 2"/>
          <p:cNvSpPr>
            <a:spLocks noGrp="1"/>
          </p:cNvSpPr>
          <p:nvPr>
            <p:ph type="body" idx="1"/>
          </p:nvPr>
        </p:nvSpPr>
        <p:spPr>
          <a:noFill/>
        </p:spPr>
        <p:txBody>
          <a:bodyPr/>
          <a:lstStyle/>
          <a:p>
            <a:endParaRPr lang="zh-CN" altLang="en-US"/>
          </a:p>
        </p:txBody>
      </p:sp>
      <p:sp>
        <p:nvSpPr>
          <p:cNvPr id="2" name="页眉占位符 1"/>
          <p:cNvSpPr>
            <a:spLocks noGrp="1"/>
          </p:cNvSpPr>
          <p:nvPr>
            <p:ph type="hdr" sz="quarter" idx="10"/>
          </p:nvPr>
        </p:nvSpPr>
        <p:spPr/>
        <p:txBody>
          <a:bodyPr/>
          <a:lstStyle/>
          <a:p>
            <a:pPr>
              <a:defRPr/>
            </a:pPr>
            <a:r>
              <a:rPr lang="zh-CN" altLang="en-US"/>
              <a:t>邓稼先干部学院</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p:sp>
      <p:sp>
        <p:nvSpPr>
          <p:cNvPr id="99331" name="备注占位符 2"/>
          <p:cNvSpPr>
            <a:spLocks noGrp="1"/>
          </p:cNvSpPr>
          <p:nvPr>
            <p:ph type="body" idx="1"/>
          </p:nvPr>
        </p:nvSpPr>
        <p:spPr>
          <a:noFill/>
        </p:spPr>
        <p:txBody>
          <a:bodyPr/>
          <a:lstStyle/>
          <a:p>
            <a:endParaRPr lang="zh-CN" altLang="en-US"/>
          </a:p>
        </p:txBody>
      </p:sp>
      <p:sp>
        <p:nvSpPr>
          <p:cNvPr id="2" name="页眉占位符 1"/>
          <p:cNvSpPr>
            <a:spLocks noGrp="1"/>
          </p:cNvSpPr>
          <p:nvPr>
            <p:ph type="hdr" sz="quarter" idx="10"/>
          </p:nvPr>
        </p:nvSpPr>
        <p:spPr/>
        <p:txBody>
          <a:bodyPr/>
          <a:lstStyle/>
          <a:p>
            <a:pPr>
              <a:defRPr/>
            </a:pPr>
            <a:r>
              <a:rPr lang="zh-CN" altLang="en-US"/>
              <a:t>邓稼先干部学院</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10594" name="幻灯片图像占位符 1"/>
          <p:cNvSpPr>
            <a:spLocks noGrp="1" noRot="1" noChangeAspect="1" noTextEdit="1"/>
          </p:cNvSpPr>
          <p:nvPr>
            <p:ph type="sldImg"/>
          </p:nvPr>
        </p:nvSpPr>
        <p:spPr/>
      </p:sp>
      <p:sp>
        <p:nvSpPr>
          <p:cNvPr id="110595" name="备注占位符 2"/>
          <p:cNvSpPr>
            <a:spLocks noGrp="1" noChangeArrowheads="1"/>
          </p:cNvSpPr>
          <p:nvPr>
            <p:ph type="body" idx="1"/>
          </p:nvPr>
        </p:nvSpPr>
        <p:spPr>
          <a:noFill/>
        </p:spPr>
        <p:txBody>
          <a:bodyPr/>
          <a:lstStyle/>
          <a:p>
            <a:r>
              <a:rPr lang="en-US" altLang="zh-CN"/>
              <a:t>1.</a:t>
            </a:r>
            <a:r>
              <a:rPr lang="zh-CN" altLang="en-US"/>
              <a:t>爱国奉献</a:t>
            </a:r>
            <a:endParaRPr lang="zh-CN" altLang="en-US"/>
          </a:p>
          <a:p>
            <a:r>
              <a:rPr lang="zh-CN" altLang="en-US"/>
              <a:t>：爱国奉献是两弹一星精神的灵魂，是两弹一星研制队伍最重要的精神支柱，也是突破两弹在艰难条件下起步，在艰苦奋斗历程中前进，在创新攻关的攀登中取得举世瞩目成就的力量源泉，是两弹一星研制队伍精神面貌，高尚思想境界最重要的概括，两弹一星研制队伍心向祖国的浓烈情感，以热血和生命报效祖国的感人事迹，可歌可泣。</a:t>
            </a:r>
            <a:endParaRPr lang="zh-CN" altLang="en-US"/>
          </a:p>
          <a:p>
            <a:endParaRPr lang="zh-CN" altLang="en-US"/>
          </a:p>
        </p:txBody>
      </p:sp>
      <p:sp>
        <p:nvSpPr>
          <p:cNvPr id="110596" name="灯片编号占位符 3"/>
          <p:cNvSpPr txBox="1">
            <a:spLocks noGrp="1" noChangeArrowheads="1"/>
          </p:cNvSpPr>
          <p:nvPr/>
        </p:nvSpPr>
        <p:spPr bwMode="auto">
          <a:xfrm>
            <a:off x="3829050" y="9444038"/>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gn="r" eaLnBrk="1" hangingPunct="1">
              <a:buFont typeface="Arial" panose="020B0604020202020204" pitchFamily="34" charset="0"/>
              <a:buNone/>
            </a:pPr>
            <a:fld id="{192CF163-4F56-4134-A9F6-AAC8501DADEA}" type="slidenum">
              <a:rPr lang="zh-CN" altLang="en-US" sz="1200"/>
            </a:fld>
            <a:endParaRPr lang="zh-CN" altLang="en-US" sz="1200"/>
          </a:p>
        </p:txBody>
      </p:sp>
      <p:sp>
        <p:nvSpPr>
          <p:cNvPr id="110597" name="日期占位符 4"/>
          <p:cNvSpPr txBox="1">
            <a:spLocks noGrp="1" noChangeArrowheads="1"/>
          </p:cNvSpPr>
          <p:nvPr/>
        </p:nvSpPr>
        <p:spPr bwMode="auto">
          <a:xfrm>
            <a:off x="3829050" y="0"/>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gn="r" eaLnBrk="1" hangingPunct="1">
              <a:buFont typeface="Arial" panose="020B0604020202020204" pitchFamily="34" charset="0"/>
              <a:buNone/>
            </a:pPr>
            <a:r>
              <a:rPr lang="en-US" altLang="zh-CN" sz="1200"/>
              <a:t>2016/10/16 </a:t>
            </a:r>
            <a:endParaRPr lang="zh-CN" altLang="en-US" sz="1200"/>
          </a:p>
        </p:txBody>
      </p:sp>
      <p:sp>
        <p:nvSpPr>
          <p:cNvPr id="110598" name="页脚占位符 5"/>
          <p:cNvSpPr txBox="1">
            <a:spLocks noGrp="1" noChangeArrowheads="1"/>
          </p:cNvSpPr>
          <p:nvPr/>
        </p:nvSpPr>
        <p:spPr bwMode="auto">
          <a:xfrm>
            <a:off x="0" y="9444038"/>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eaLnBrk="1" hangingPunct="1">
              <a:buFont typeface="Arial" panose="020B0604020202020204" pitchFamily="34" charset="0"/>
              <a:buNone/>
            </a:pPr>
            <a:r>
              <a:rPr lang="zh-CN" altLang="en-US" sz="1200"/>
              <a:t>王志云</a:t>
            </a:r>
            <a:endParaRPr lang="zh-CN" altLang="en-US" sz="1200"/>
          </a:p>
        </p:txBody>
      </p:sp>
      <p:sp>
        <p:nvSpPr>
          <p:cNvPr id="110599" name="页眉占位符 6"/>
          <p:cNvSpPr txBox="1">
            <a:spLocks noGrp="1" noChangeArrowheads="1"/>
          </p:cNvSpPr>
          <p:nvPr/>
        </p:nvSpPr>
        <p:spPr bwMode="auto">
          <a:xfrm>
            <a:off x="0" y="0"/>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eaLnBrk="1" hangingPunct="1">
              <a:buFont typeface="Arial" panose="020B0604020202020204" pitchFamily="34" charset="0"/>
              <a:buNone/>
            </a:pPr>
            <a:r>
              <a:rPr lang="zh-CN" altLang="en-US" sz="1200"/>
              <a:t>两弹一星精神</a:t>
            </a:r>
            <a:endParaRPr lang="zh-CN" altLang="en-US" sz="1200"/>
          </a:p>
        </p:txBody>
      </p:sp>
      <p:sp>
        <p:nvSpPr>
          <p:cNvPr id="2" name="页眉占位符 1"/>
          <p:cNvSpPr>
            <a:spLocks noGrp="1"/>
          </p:cNvSpPr>
          <p:nvPr>
            <p:ph type="hdr" sz="quarter" idx="10"/>
          </p:nvPr>
        </p:nvSpPr>
        <p:spPr/>
        <p:txBody>
          <a:bodyPr/>
          <a:lstStyle/>
          <a:p>
            <a:pPr>
              <a:defRPr/>
            </a:pPr>
            <a:r>
              <a:rPr lang="zh-CN" altLang="en-US"/>
              <a:t>邓稼先干部学院</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幻灯片图像占位符 1"/>
          <p:cNvSpPr>
            <a:spLocks noGrp="1" noRot="1" noChangeAspect="1" noTextEdit="1"/>
          </p:cNvSpPr>
          <p:nvPr>
            <p:ph type="sldImg"/>
          </p:nvPr>
        </p:nvSpPr>
        <p:spPr/>
      </p:sp>
      <p:sp>
        <p:nvSpPr>
          <p:cNvPr id="175107" name="备注占位符 2"/>
          <p:cNvSpPr>
            <a:spLocks noGrp="1"/>
          </p:cNvSpPr>
          <p:nvPr>
            <p:ph type="body" idx="1"/>
          </p:nvPr>
        </p:nvSpPr>
        <p:spPr/>
        <p:txBody>
          <a:bodyPr wrap="square" lIns="91440" tIns="45720" rIns="91440" bIns="45720" anchor="ctr"/>
          <a:lstStyle/>
          <a:p>
            <a:pPr lvl="0"/>
            <a:r>
              <a:rPr lang="en-US" altLang="zh-CN" dirty="0"/>
              <a:t>2.</a:t>
            </a:r>
            <a:r>
              <a:rPr lang="zh-CN" altLang="en-US" dirty="0"/>
              <a:t>艰苦奋斗</a:t>
            </a:r>
            <a:endParaRPr lang="zh-CN" altLang="en-US" dirty="0"/>
          </a:p>
          <a:p>
            <a:pPr lvl="0"/>
            <a:r>
              <a:rPr lang="zh-CN" altLang="en-US" dirty="0"/>
              <a:t>：艰苦奋斗是中华民族历尽磨难而自强不息的优良传统，是我们党立业之本，取胜之道的传家宝，也是两弹一星研制队伍突破两弹持续发展的法宝，是两弹一星研制队伍百折不挠，奋发图强，知难而进，艰苦卓绝战胜各种困难，争取胜利的坚强品格，成为两弹一星精神的主要内涵。</a:t>
            </a:r>
            <a:endParaRPr lang="zh-CN" altLang="en-US" dirty="0"/>
          </a:p>
          <a:p>
            <a:pPr lvl="0"/>
            <a:endParaRPr lang="zh-CN" altLang="en-US" dirty="0"/>
          </a:p>
        </p:txBody>
      </p:sp>
      <p:sp>
        <p:nvSpPr>
          <p:cNvPr id="175109" name="日期占位符 4"/>
          <p:cNvSpPr txBox="1">
            <a:spLocks noGrp="1"/>
          </p:cNvSpPr>
          <p:nvPr>
            <p:ph type="dt" sz="half"/>
          </p:nvPr>
        </p:nvSpPr>
        <p:spPr>
          <a:xfrm>
            <a:off x="3829050" y="0"/>
            <a:ext cx="2930525" cy="498475"/>
          </a:xfrm>
          <a:prstGeom prst="rect">
            <a:avLst/>
          </a:prstGeom>
          <a:noFill/>
          <a:ln w="9525">
            <a:noFill/>
          </a:ln>
        </p:spPr>
        <p:txBody>
          <a:bodyPr/>
          <a:lstStyle/>
          <a:p>
            <a:pPr lvl="0" algn="r" eaLnBrk="1" hangingPunct="1">
              <a:buFont typeface="Arial" panose="020B0604020202020204" pitchFamily="34" charset="0"/>
            </a:pPr>
            <a:r>
              <a:rPr lang="en-US" altLang="zh-CN" sz="1200" dirty="0"/>
              <a:t>2016/10/16 </a:t>
            </a:r>
            <a:endParaRPr lang="zh-CN" altLang="en-US" sz="1200" dirty="0"/>
          </a:p>
        </p:txBody>
      </p:sp>
      <p:sp>
        <p:nvSpPr>
          <p:cNvPr id="175110" name="页脚占位符 5"/>
          <p:cNvSpPr txBox="1">
            <a:spLocks noGrp="1"/>
          </p:cNvSpPr>
          <p:nvPr>
            <p:ph type="ftr" sz="quarter"/>
          </p:nvPr>
        </p:nvSpPr>
        <p:spPr>
          <a:xfrm>
            <a:off x="0" y="9444038"/>
            <a:ext cx="2928938" cy="498475"/>
          </a:xfrm>
          <a:prstGeom prst="rect">
            <a:avLst/>
          </a:prstGeom>
          <a:noFill/>
          <a:ln w="9525">
            <a:noFill/>
          </a:ln>
        </p:spPr>
        <p:txBody>
          <a:bodyPr anchor="b"/>
          <a:lstStyle/>
          <a:p>
            <a:pPr lvl="0" eaLnBrk="1" hangingPunct="1">
              <a:buFont typeface="Arial" panose="020B0604020202020204" pitchFamily="34" charset="0"/>
            </a:pPr>
            <a:r>
              <a:rPr lang="zh-CN" altLang="en-US" sz="1200" dirty="0"/>
              <a:t>王志云</a:t>
            </a:r>
            <a:endParaRPr lang="zh-CN" altLang="en-US" sz="1200" dirty="0"/>
          </a:p>
        </p:txBody>
      </p:sp>
      <p:sp>
        <p:nvSpPr>
          <p:cNvPr id="175111" name="页眉占位符 6"/>
          <p:cNvSpPr txBox="1">
            <a:spLocks noGrp="1"/>
          </p:cNvSpPr>
          <p:nvPr>
            <p:ph type="hdr" sz="quarter"/>
          </p:nvPr>
        </p:nvSpPr>
        <p:spPr>
          <a:xfrm>
            <a:off x="0" y="0"/>
            <a:ext cx="2928938" cy="498475"/>
          </a:xfrm>
          <a:prstGeom prst="rect">
            <a:avLst/>
          </a:prstGeom>
          <a:noFill/>
          <a:ln w="9525">
            <a:noFill/>
          </a:ln>
        </p:spPr>
        <p:txBody>
          <a:bodyPr/>
          <a:lstStyle/>
          <a:p>
            <a:pPr lvl="0" eaLnBrk="1" hangingPunct="1">
              <a:buFont typeface="Arial" panose="020B0604020202020204" pitchFamily="34" charset="0"/>
            </a:pPr>
            <a:r>
              <a:rPr lang="zh-CN" altLang="en-US" sz="1200"/>
              <a:t>邓稼先干部学院</a:t>
            </a:r>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745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47460" name="页眉占位符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sz="4800">
                <a:solidFill>
                  <a:srgbClr val="0000FF"/>
                </a:solidFill>
                <a:latin typeface="Arial" panose="020B0604020202020204" pitchFamily="34" charset="0"/>
                <a:ea typeface="宋体" panose="02010600030101010101" pitchFamily="2" charset="-122"/>
              </a:defRPr>
            </a:lvl1pPr>
            <a:lvl2pPr marL="742950" indent="-285750">
              <a:defRPr sz="4800">
                <a:solidFill>
                  <a:srgbClr val="0000FF"/>
                </a:solidFill>
                <a:latin typeface="Arial" panose="020B0604020202020204" pitchFamily="34" charset="0"/>
                <a:ea typeface="宋体" panose="02010600030101010101" pitchFamily="2" charset="-122"/>
              </a:defRPr>
            </a:lvl2pPr>
            <a:lvl3pPr marL="1143000" indent="-228600">
              <a:defRPr sz="4800">
                <a:solidFill>
                  <a:srgbClr val="0000FF"/>
                </a:solidFill>
                <a:latin typeface="Arial" panose="020B0604020202020204" pitchFamily="34" charset="0"/>
                <a:ea typeface="宋体" panose="02010600030101010101" pitchFamily="2" charset="-122"/>
              </a:defRPr>
            </a:lvl3pPr>
            <a:lvl4pPr marL="1600200" indent="-228600">
              <a:defRPr sz="4800">
                <a:solidFill>
                  <a:srgbClr val="0000FF"/>
                </a:solidFill>
                <a:latin typeface="Arial" panose="020B0604020202020204" pitchFamily="34" charset="0"/>
                <a:ea typeface="宋体" panose="02010600030101010101" pitchFamily="2" charset="-122"/>
              </a:defRPr>
            </a:lvl4pPr>
            <a:lvl5pPr marL="2057400" indent="-228600">
              <a:defRPr sz="4800">
                <a:solidFill>
                  <a:srgbClr val="0000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9pPr>
          </a:lstStyle>
          <a:p>
            <a:r>
              <a:rPr lang="zh-CN" altLang="en-US" sz="1200">
                <a:ea typeface="华文行楷" panose="02010800040101010101" pitchFamily="2" charset="-122"/>
              </a:rPr>
              <a:t>邓稼先干部学院</a:t>
            </a:r>
            <a:endParaRPr lang="zh-CN" altLang="en-US" sz="1200">
              <a:ea typeface="华文行楷" panose="02010800040101010101" pitchFamily="2" charset="-122"/>
            </a:endParaRPr>
          </a:p>
        </p:txBody>
      </p:sp>
      <p:sp>
        <p:nvSpPr>
          <p:cNvPr id="147461" name="日期占位符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a:defRPr sz="4800">
                <a:solidFill>
                  <a:srgbClr val="0000FF"/>
                </a:solidFill>
                <a:latin typeface="Arial" panose="020B0604020202020204" pitchFamily="34" charset="0"/>
                <a:ea typeface="宋体" panose="02010600030101010101" pitchFamily="2" charset="-122"/>
              </a:defRPr>
            </a:lvl1pPr>
            <a:lvl2pPr marL="742950" indent="-285750">
              <a:defRPr sz="4800">
                <a:solidFill>
                  <a:srgbClr val="0000FF"/>
                </a:solidFill>
                <a:latin typeface="Arial" panose="020B0604020202020204" pitchFamily="34" charset="0"/>
                <a:ea typeface="宋体" panose="02010600030101010101" pitchFamily="2" charset="-122"/>
              </a:defRPr>
            </a:lvl2pPr>
            <a:lvl3pPr marL="1143000" indent="-228600">
              <a:defRPr sz="4800">
                <a:solidFill>
                  <a:srgbClr val="0000FF"/>
                </a:solidFill>
                <a:latin typeface="Arial" panose="020B0604020202020204" pitchFamily="34" charset="0"/>
                <a:ea typeface="宋体" panose="02010600030101010101" pitchFamily="2" charset="-122"/>
              </a:defRPr>
            </a:lvl3pPr>
            <a:lvl4pPr marL="1600200" indent="-228600">
              <a:defRPr sz="4800">
                <a:solidFill>
                  <a:srgbClr val="0000FF"/>
                </a:solidFill>
                <a:latin typeface="Arial" panose="020B0604020202020204" pitchFamily="34" charset="0"/>
                <a:ea typeface="宋体" panose="02010600030101010101" pitchFamily="2" charset="-122"/>
              </a:defRPr>
            </a:lvl4pPr>
            <a:lvl5pPr marL="2057400" indent="-228600">
              <a:defRPr sz="4800">
                <a:solidFill>
                  <a:srgbClr val="0000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9pPr>
          </a:lstStyle>
          <a:p>
            <a:r>
              <a:rPr lang="en-US" altLang="zh-CN" sz="1200">
                <a:ea typeface="华文行楷" panose="02010800040101010101" pitchFamily="2" charset="-122"/>
              </a:rPr>
              <a:t>2016/10/16 </a:t>
            </a:r>
            <a:endParaRPr lang="zh-CN" altLang="en-US" sz="1200">
              <a:ea typeface="华文行楷" panose="02010800040101010101" pitchFamily="2" charset="-122"/>
            </a:endParaRPr>
          </a:p>
        </p:txBody>
      </p:sp>
      <p:sp>
        <p:nvSpPr>
          <p:cNvPr id="147462" name="页脚占位符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4800">
                <a:solidFill>
                  <a:srgbClr val="0000FF"/>
                </a:solidFill>
                <a:latin typeface="Arial" panose="020B0604020202020204" pitchFamily="34" charset="0"/>
                <a:ea typeface="宋体" panose="02010600030101010101" pitchFamily="2" charset="-122"/>
              </a:defRPr>
            </a:lvl1pPr>
            <a:lvl2pPr marL="742950" indent="-285750">
              <a:defRPr sz="4800">
                <a:solidFill>
                  <a:srgbClr val="0000FF"/>
                </a:solidFill>
                <a:latin typeface="Arial" panose="020B0604020202020204" pitchFamily="34" charset="0"/>
                <a:ea typeface="宋体" panose="02010600030101010101" pitchFamily="2" charset="-122"/>
              </a:defRPr>
            </a:lvl2pPr>
            <a:lvl3pPr marL="1143000" indent="-228600">
              <a:defRPr sz="4800">
                <a:solidFill>
                  <a:srgbClr val="0000FF"/>
                </a:solidFill>
                <a:latin typeface="Arial" panose="020B0604020202020204" pitchFamily="34" charset="0"/>
                <a:ea typeface="宋体" panose="02010600030101010101" pitchFamily="2" charset="-122"/>
              </a:defRPr>
            </a:lvl3pPr>
            <a:lvl4pPr marL="1600200" indent="-228600">
              <a:defRPr sz="4800">
                <a:solidFill>
                  <a:srgbClr val="0000FF"/>
                </a:solidFill>
                <a:latin typeface="Arial" panose="020B0604020202020204" pitchFamily="34" charset="0"/>
                <a:ea typeface="宋体" panose="02010600030101010101" pitchFamily="2" charset="-122"/>
              </a:defRPr>
            </a:lvl4pPr>
            <a:lvl5pPr marL="2057400" indent="-228600">
              <a:defRPr sz="4800">
                <a:solidFill>
                  <a:srgbClr val="0000FF"/>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4800">
                <a:solidFill>
                  <a:srgbClr val="0000FF"/>
                </a:solidFill>
                <a:latin typeface="Arial" panose="020B0604020202020204" pitchFamily="34" charset="0"/>
                <a:ea typeface="宋体" panose="02010600030101010101" pitchFamily="2" charset="-122"/>
              </a:defRPr>
            </a:lvl9pPr>
          </a:lstStyle>
          <a:p>
            <a:r>
              <a:rPr lang="zh-CN" altLang="en-US" sz="1200">
                <a:ea typeface="华文行楷" panose="02010800040101010101" pitchFamily="2" charset="-122"/>
              </a:rPr>
              <a:t>王志云</a:t>
            </a:r>
            <a:endParaRPr lang="zh-CN" altLang="en-US" sz="1200">
              <a:ea typeface="华文行楷" panose="0201080004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87394" name="幻灯片图像占位符 1"/>
          <p:cNvSpPr>
            <a:spLocks noGrp="1" noRot="1" noChangeAspect="1" noTextEdit="1"/>
          </p:cNvSpPr>
          <p:nvPr>
            <p:ph type="sldImg"/>
          </p:nvPr>
        </p:nvSpPr>
        <p:spPr/>
      </p:sp>
      <p:sp>
        <p:nvSpPr>
          <p:cNvPr id="187395" name="备注占位符 2"/>
          <p:cNvSpPr>
            <a:spLocks noGrp="1" noChangeArrowheads="1"/>
          </p:cNvSpPr>
          <p:nvPr>
            <p:ph type="body" idx="1"/>
          </p:nvPr>
        </p:nvSpPr>
        <p:spPr>
          <a:noFill/>
        </p:spPr>
        <p:txBody>
          <a:bodyPr/>
          <a:lstStyle/>
          <a:p>
            <a:r>
              <a:rPr lang="zh-CN" altLang="en-US"/>
              <a:t>同时也要看到，随着市场经济条件下管理体制的变化、利益主体的多</a:t>
            </a:r>
            <a:endParaRPr lang="zh-CN" altLang="en-US"/>
          </a:p>
          <a:p>
            <a:r>
              <a:rPr lang="zh-CN" altLang="en-US"/>
              <a:t>元化，各单位已经成为相互独立的经济实体，各有自己的利益。各单位如果</a:t>
            </a:r>
            <a:endParaRPr lang="zh-CN" altLang="en-US"/>
          </a:p>
          <a:p>
            <a:r>
              <a:rPr lang="zh-CN" altLang="en-US"/>
              <a:t>不讲求经济效益，就很难生存和发展下去。但是，为了祖国的利益，为了国</a:t>
            </a:r>
            <a:endParaRPr lang="zh-CN" altLang="en-US"/>
          </a:p>
          <a:p>
            <a:r>
              <a:rPr lang="zh-CN" altLang="en-US"/>
              <a:t>防和军队现代化建设，就必须正确处理国家和集体的利益关系，把“国家利</a:t>
            </a:r>
            <a:endParaRPr lang="zh-CN" altLang="en-US"/>
          </a:p>
          <a:p>
            <a:r>
              <a:rPr lang="zh-CN" altLang="en-US"/>
              <a:t>益至上”作为处理一切问题的最高原则，局部利益服从全局利益，眼前利益</a:t>
            </a:r>
            <a:endParaRPr lang="zh-CN" altLang="en-US"/>
          </a:p>
          <a:p>
            <a:r>
              <a:rPr lang="zh-CN" altLang="en-US"/>
              <a:t>服从长远利益，决不能因为局部利益而损害整体利益，为了眼前利益而忽</a:t>
            </a:r>
            <a:endParaRPr lang="zh-CN" altLang="en-US"/>
          </a:p>
          <a:p>
            <a:r>
              <a:rPr lang="zh-CN" altLang="en-US"/>
              <a:t>略长远利益。</a:t>
            </a:r>
            <a:endParaRPr lang="zh-CN" altLang="en-US"/>
          </a:p>
          <a:p>
            <a:endParaRPr lang="zh-CN" altLang="en-US"/>
          </a:p>
        </p:txBody>
      </p:sp>
      <p:sp>
        <p:nvSpPr>
          <p:cNvPr id="187396" name="页眉占位符 3"/>
          <p:cNvSpPr txBox="1">
            <a:spLocks noGrp="1" noChangeArrowheads="1"/>
          </p:cNvSpPr>
          <p:nvPr/>
        </p:nvSpPr>
        <p:spPr bwMode="auto">
          <a:xfrm>
            <a:off x="0" y="0"/>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eaLnBrk="1" hangingPunct="1">
              <a:buFont typeface="Arial" panose="020B0604020202020204" pitchFamily="34" charset="0"/>
              <a:buNone/>
            </a:pPr>
            <a:r>
              <a:rPr lang="zh-CN" altLang="en-US" sz="1200"/>
              <a:t>两弹一星精神</a:t>
            </a:r>
            <a:endParaRPr lang="zh-CN" altLang="en-US" sz="1200"/>
          </a:p>
        </p:txBody>
      </p:sp>
      <p:sp>
        <p:nvSpPr>
          <p:cNvPr id="187397" name="日期占位符 4"/>
          <p:cNvSpPr txBox="1">
            <a:spLocks noGrp="1" noChangeArrowheads="1"/>
          </p:cNvSpPr>
          <p:nvPr/>
        </p:nvSpPr>
        <p:spPr bwMode="auto">
          <a:xfrm>
            <a:off x="3829050" y="0"/>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gn="r" eaLnBrk="1" hangingPunct="1">
              <a:buFont typeface="Arial" panose="020B0604020202020204" pitchFamily="34" charset="0"/>
              <a:buNone/>
            </a:pPr>
            <a:r>
              <a:rPr lang="en-US" altLang="zh-CN" sz="1200"/>
              <a:t>2016/10/16 </a:t>
            </a:r>
            <a:endParaRPr lang="zh-CN" altLang="en-US" sz="1200"/>
          </a:p>
        </p:txBody>
      </p:sp>
      <p:sp>
        <p:nvSpPr>
          <p:cNvPr id="187398" name="页脚占位符 5"/>
          <p:cNvSpPr txBox="1">
            <a:spLocks noGrp="1" noChangeArrowheads="1"/>
          </p:cNvSpPr>
          <p:nvPr/>
        </p:nvSpPr>
        <p:spPr bwMode="auto">
          <a:xfrm>
            <a:off x="0" y="9444038"/>
            <a:ext cx="29289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eaLnBrk="1" hangingPunct="1">
              <a:buFont typeface="Arial" panose="020B0604020202020204" pitchFamily="34" charset="0"/>
              <a:buNone/>
            </a:pPr>
            <a:r>
              <a:rPr lang="zh-CN" altLang="en-US" sz="1200"/>
              <a:t>王志云</a:t>
            </a:r>
            <a:endParaRPr lang="zh-CN" altLang="en-US" sz="1200"/>
          </a:p>
        </p:txBody>
      </p:sp>
      <p:sp>
        <p:nvSpPr>
          <p:cNvPr id="187399" name="灯片编号占位符 6"/>
          <p:cNvSpPr txBox="1">
            <a:spLocks noGrp="1" noChangeArrowheads="1"/>
          </p:cNvSpPr>
          <p:nvPr/>
        </p:nvSpPr>
        <p:spPr bwMode="auto">
          <a:xfrm>
            <a:off x="3829050" y="9444038"/>
            <a:ext cx="29305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gn="r" eaLnBrk="1" hangingPunct="1">
              <a:buFont typeface="Arial" panose="020B0604020202020204" pitchFamily="34" charset="0"/>
              <a:buNone/>
            </a:pPr>
            <a:fld id="{35B5C7D8-FC73-4EC4-912D-F998C0491B89}" type="slidenum">
              <a:rPr lang="zh-CN" altLang="en-US" sz="1200"/>
            </a:fld>
            <a:endParaRPr lang="zh-CN" altLang="en-US" sz="1200"/>
          </a:p>
        </p:txBody>
      </p:sp>
      <p:sp>
        <p:nvSpPr>
          <p:cNvPr id="2" name="页眉占位符 1"/>
          <p:cNvSpPr>
            <a:spLocks noGrp="1"/>
          </p:cNvSpPr>
          <p:nvPr>
            <p:ph type="hdr" sz="quarter" idx="10"/>
          </p:nvPr>
        </p:nvSpPr>
        <p:spPr/>
        <p:txBody>
          <a:bodyPr/>
          <a:lstStyle/>
          <a:p>
            <a:pPr>
              <a:defRPr/>
            </a:pPr>
            <a:r>
              <a:rPr lang="zh-CN" altLang="en-US"/>
              <a:t>邓稼先干部学院</a:t>
            </a:r>
            <a:endParaRPr lang="zh-CN" altLang="en-US"/>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6A21F56B-1549-4027-A141-5047B1FA7ABB}" type="datetime1">
              <a:rPr lang="zh-CN" altLang="en-US"/>
            </a:fld>
            <a:endParaRPr lang="zh-CN" altLang="en-US" sz="1300">
              <a:ea typeface="宋体" panose="02010600030101010101" pitchFamily="2" charset="-122"/>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4F749A1-0A60-49D7-95F1-1DAA1810ED63}"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83DCF62E-E13B-48AC-913B-52428A976275}" type="datetime1">
              <a:rPr lang="zh-CN" altLang="en-US"/>
            </a:fld>
            <a:endParaRPr lang="zh-CN" altLang="en-US" sz="1300">
              <a:ea typeface="宋体" panose="02010600030101010101" pitchFamily="2" charset="-122"/>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B6C764D-7BA6-4544-8C15-DCCB12A7E5C6}"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6A7F9E33-3F8D-48D4-9FDB-86B032031619}" type="datetime1">
              <a:rPr lang="zh-CN" altLang="en-US"/>
            </a:fld>
            <a:endParaRPr lang="zh-CN" altLang="en-US" sz="1300">
              <a:ea typeface="宋体" panose="02010600030101010101" pitchFamily="2" charset="-122"/>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68BECB98-D31F-4C50-8976-737B91032DB0}"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Date Placeholder 1"/>
          <p:cNvSpPr>
            <a:spLocks noGrp="1" noChangeArrowheads="1"/>
          </p:cNvSpPr>
          <p:nvPr>
            <p:ph type="dt" sz="half" idx="10"/>
          </p:nvPr>
        </p:nvSpPr>
        <p:spPr/>
        <p:txBody>
          <a:bodyPr/>
          <a:lstStyle>
            <a:lvl1pPr>
              <a:defRPr/>
            </a:lvl1pPr>
          </a:lstStyle>
          <a:p>
            <a:pPr>
              <a:defRPr/>
            </a:pPr>
            <a:fld id="{E1AEE9C3-FF41-441B-88FD-C38B26412D81}" type="datetime1">
              <a:rPr lang="zh-CN" altLang="en-US"/>
            </a:fld>
            <a:endParaRPr lang="zh-CN" altLang="en-US" sz="1300">
              <a:ea typeface="宋体" panose="02010600030101010101" pitchFamily="2" charset="-122"/>
            </a:endParaRPr>
          </a:p>
        </p:txBody>
      </p:sp>
      <p:sp>
        <p:nvSpPr>
          <p:cNvPr id="5"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6" name="Slide Number Placeholder 3"/>
          <p:cNvSpPr>
            <a:spLocks noGrp="1" noChangeArrowheads="1"/>
          </p:cNvSpPr>
          <p:nvPr>
            <p:ph type="sldNum" sz="quarter" idx="12"/>
          </p:nvPr>
        </p:nvSpPr>
        <p:spPr/>
        <p:txBody>
          <a:bodyPr/>
          <a:lstStyle>
            <a:lvl1pPr>
              <a:defRPr/>
            </a:lvl1pPr>
          </a:lstStyle>
          <a:p>
            <a:pPr>
              <a:defRPr/>
            </a:pPr>
            <a:fld id="{F1E6E85C-DBB3-492F-A30D-0D8F1ADE7F28}"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Date Placeholder 1"/>
          <p:cNvSpPr>
            <a:spLocks noGrp="1" noChangeArrowheads="1"/>
          </p:cNvSpPr>
          <p:nvPr>
            <p:ph type="dt" sz="half" idx="10"/>
          </p:nvPr>
        </p:nvSpPr>
        <p:spPr/>
        <p:txBody>
          <a:bodyPr/>
          <a:lstStyle>
            <a:lvl1pPr>
              <a:defRPr/>
            </a:lvl1pPr>
          </a:lstStyle>
          <a:p>
            <a:pPr>
              <a:defRPr/>
            </a:pPr>
            <a:fld id="{C6FC6339-7911-40A4-9CA4-98003077A7C0}" type="datetime1">
              <a:rPr lang="zh-CN" altLang="en-US"/>
            </a:fld>
            <a:endParaRPr lang="zh-CN" altLang="en-US" sz="1300">
              <a:ea typeface="宋体" panose="02010600030101010101" pitchFamily="2" charset="-122"/>
            </a:endParaRPr>
          </a:p>
        </p:txBody>
      </p:sp>
      <p:sp>
        <p:nvSpPr>
          <p:cNvPr id="5"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6" name="Slide Number Placeholder 3"/>
          <p:cNvSpPr>
            <a:spLocks noGrp="1" noChangeArrowheads="1"/>
          </p:cNvSpPr>
          <p:nvPr>
            <p:ph type="sldNum" sz="quarter" idx="12"/>
          </p:nvPr>
        </p:nvSpPr>
        <p:spPr/>
        <p:txBody>
          <a:bodyPr/>
          <a:lstStyle>
            <a:lvl1pPr>
              <a:defRPr/>
            </a:lvl1pPr>
          </a:lstStyle>
          <a:p>
            <a:pPr>
              <a:defRPr/>
            </a:pPr>
            <a:fld id="{41F324AB-C0DE-48FB-BBDF-B177294CF955}"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
        <p:nvSpPr>
          <p:cNvPr id="4" name="Date Placeholder 1"/>
          <p:cNvSpPr>
            <a:spLocks noGrp="1" noChangeArrowheads="1"/>
          </p:cNvSpPr>
          <p:nvPr>
            <p:ph type="dt" sz="half" idx="10"/>
          </p:nvPr>
        </p:nvSpPr>
        <p:spPr/>
        <p:txBody>
          <a:bodyPr/>
          <a:lstStyle>
            <a:lvl1pPr>
              <a:defRPr/>
            </a:lvl1pPr>
          </a:lstStyle>
          <a:p>
            <a:pPr>
              <a:defRPr/>
            </a:pPr>
            <a:fld id="{8C670B8A-5352-4B85-96A4-1D91BD53DFA9}" type="datetime1">
              <a:rPr lang="zh-CN" altLang="en-US"/>
            </a:fld>
            <a:endParaRPr lang="zh-CN" altLang="en-US" sz="1300">
              <a:ea typeface="宋体" panose="02010600030101010101" pitchFamily="2" charset="-122"/>
            </a:endParaRPr>
          </a:p>
        </p:txBody>
      </p:sp>
      <p:sp>
        <p:nvSpPr>
          <p:cNvPr id="5"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6" name="Slide Number Placeholder 3"/>
          <p:cNvSpPr>
            <a:spLocks noGrp="1" noChangeArrowheads="1"/>
          </p:cNvSpPr>
          <p:nvPr>
            <p:ph type="sldNum" sz="quarter" idx="12"/>
          </p:nvPr>
        </p:nvSpPr>
        <p:spPr/>
        <p:txBody>
          <a:bodyPr/>
          <a:lstStyle>
            <a:lvl1pPr>
              <a:defRPr/>
            </a:lvl1pPr>
          </a:lstStyle>
          <a:p>
            <a:pPr>
              <a:defRPr/>
            </a:pPr>
            <a:fld id="{CDD288F4-85B5-4605-B3BD-FE2F7FDB93A8}"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Date Placeholder 1"/>
          <p:cNvSpPr>
            <a:spLocks noGrp="1" noChangeArrowheads="1"/>
          </p:cNvSpPr>
          <p:nvPr>
            <p:ph type="dt" sz="half" idx="10"/>
          </p:nvPr>
        </p:nvSpPr>
        <p:spPr/>
        <p:txBody>
          <a:bodyPr/>
          <a:lstStyle>
            <a:lvl1pPr>
              <a:defRPr/>
            </a:lvl1pPr>
          </a:lstStyle>
          <a:p>
            <a:pPr>
              <a:defRPr/>
            </a:pPr>
            <a:fld id="{BF1D6E65-8346-48BC-B0EB-D76A02F3A2CA}" type="datetime1">
              <a:rPr lang="zh-CN" altLang="en-US"/>
            </a:fld>
            <a:endParaRPr lang="zh-CN" altLang="en-US" sz="1300">
              <a:ea typeface="宋体" panose="02010600030101010101" pitchFamily="2" charset="-122"/>
            </a:endParaRPr>
          </a:p>
        </p:txBody>
      </p:sp>
      <p:sp>
        <p:nvSpPr>
          <p:cNvPr id="6"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7" name="Slide Number Placeholder 3"/>
          <p:cNvSpPr>
            <a:spLocks noGrp="1" noChangeArrowheads="1"/>
          </p:cNvSpPr>
          <p:nvPr>
            <p:ph type="sldNum" sz="quarter" idx="12"/>
          </p:nvPr>
        </p:nvSpPr>
        <p:spPr/>
        <p:txBody>
          <a:bodyPr/>
          <a:lstStyle>
            <a:lvl1pPr>
              <a:defRPr/>
            </a:lvl1pPr>
          </a:lstStyle>
          <a:p>
            <a:pPr>
              <a:defRPr/>
            </a:pPr>
            <a:fld id="{60803DC2-E5E3-40AD-8CDE-31E4B3CC12EC}"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Date Placeholder 1"/>
          <p:cNvSpPr>
            <a:spLocks noGrp="1" noChangeArrowheads="1"/>
          </p:cNvSpPr>
          <p:nvPr>
            <p:ph type="dt" sz="half" idx="10"/>
          </p:nvPr>
        </p:nvSpPr>
        <p:spPr/>
        <p:txBody>
          <a:bodyPr/>
          <a:lstStyle>
            <a:lvl1pPr>
              <a:defRPr/>
            </a:lvl1pPr>
          </a:lstStyle>
          <a:p>
            <a:pPr>
              <a:defRPr/>
            </a:pPr>
            <a:fld id="{D47733EF-1014-4E97-9A9E-C4D9464000ED}" type="datetime1">
              <a:rPr lang="zh-CN" altLang="en-US"/>
            </a:fld>
            <a:endParaRPr lang="zh-CN" altLang="en-US" sz="1300">
              <a:ea typeface="宋体" panose="02010600030101010101" pitchFamily="2" charset="-122"/>
            </a:endParaRPr>
          </a:p>
        </p:txBody>
      </p:sp>
      <p:sp>
        <p:nvSpPr>
          <p:cNvPr id="8"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9" name="Slide Number Placeholder 3"/>
          <p:cNvSpPr>
            <a:spLocks noGrp="1" noChangeArrowheads="1"/>
          </p:cNvSpPr>
          <p:nvPr>
            <p:ph type="sldNum" sz="quarter" idx="12"/>
          </p:nvPr>
        </p:nvSpPr>
        <p:spPr/>
        <p:txBody>
          <a:bodyPr/>
          <a:lstStyle>
            <a:lvl1pPr>
              <a:defRPr/>
            </a:lvl1pPr>
          </a:lstStyle>
          <a:p>
            <a:pPr>
              <a:defRPr/>
            </a:pPr>
            <a:fld id="{74B53B0B-799E-45CF-AC38-FAFA6151B657}"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Date Placeholder 1"/>
          <p:cNvSpPr>
            <a:spLocks noGrp="1" noChangeArrowheads="1"/>
          </p:cNvSpPr>
          <p:nvPr>
            <p:ph type="dt" sz="half" idx="10"/>
          </p:nvPr>
        </p:nvSpPr>
        <p:spPr/>
        <p:txBody>
          <a:bodyPr/>
          <a:lstStyle>
            <a:lvl1pPr>
              <a:defRPr/>
            </a:lvl1pPr>
          </a:lstStyle>
          <a:p>
            <a:pPr>
              <a:defRPr/>
            </a:pPr>
            <a:fld id="{61D3D687-047A-4CB0-B4F9-9FDBF1D5FE18}" type="datetime1">
              <a:rPr lang="zh-CN" altLang="en-US"/>
            </a:fld>
            <a:endParaRPr lang="zh-CN" altLang="en-US" sz="1300">
              <a:ea typeface="宋体" panose="02010600030101010101" pitchFamily="2" charset="-122"/>
            </a:endParaRPr>
          </a:p>
        </p:txBody>
      </p:sp>
      <p:sp>
        <p:nvSpPr>
          <p:cNvPr id="4"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5" name="Slide Number Placeholder 3"/>
          <p:cNvSpPr>
            <a:spLocks noGrp="1" noChangeArrowheads="1"/>
          </p:cNvSpPr>
          <p:nvPr>
            <p:ph type="sldNum" sz="quarter" idx="12"/>
          </p:nvPr>
        </p:nvSpPr>
        <p:spPr/>
        <p:txBody>
          <a:bodyPr/>
          <a:lstStyle>
            <a:lvl1pPr>
              <a:defRPr/>
            </a:lvl1pPr>
          </a:lstStyle>
          <a:p>
            <a:pPr>
              <a:defRPr/>
            </a:pPr>
            <a:fld id="{F005A70D-DDC6-480C-803C-7E145BAEBF42}"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p:txBody>
          <a:bodyPr/>
          <a:lstStyle>
            <a:lvl1pPr>
              <a:defRPr/>
            </a:lvl1pPr>
          </a:lstStyle>
          <a:p>
            <a:pPr>
              <a:defRPr/>
            </a:pPr>
            <a:fld id="{247C3BC7-20E5-4A5C-8EDE-144844DB8AD7}" type="datetime1">
              <a:rPr lang="zh-CN" altLang="en-US"/>
            </a:fld>
            <a:endParaRPr lang="zh-CN" altLang="en-US" sz="1300">
              <a:ea typeface="宋体" panose="02010600030101010101" pitchFamily="2" charset="-122"/>
            </a:endParaRPr>
          </a:p>
        </p:txBody>
      </p:sp>
      <p:sp>
        <p:nvSpPr>
          <p:cNvPr id="3"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4" name="Slide Number Placeholder 3"/>
          <p:cNvSpPr>
            <a:spLocks noGrp="1" noChangeArrowheads="1"/>
          </p:cNvSpPr>
          <p:nvPr>
            <p:ph type="sldNum" sz="quarter" idx="12"/>
          </p:nvPr>
        </p:nvSpPr>
        <p:spPr/>
        <p:txBody>
          <a:bodyPr/>
          <a:lstStyle>
            <a:lvl1pPr>
              <a:defRPr/>
            </a:lvl1pPr>
          </a:lstStyle>
          <a:p>
            <a:pPr>
              <a:defRPr/>
            </a:pPr>
            <a:fld id="{8E8218A1-8EEF-4EE2-84E8-15680023ED1D}"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1"/>
          <p:cNvSpPr>
            <a:spLocks noGrp="1" noChangeArrowheads="1"/>
          </p:cNvSpPr>
          <p:nvPr>
            <p:ph type="dt" sz="half" idx="10"/>
          </p:nvPr>
        </p:nvSpPr>
        <p:spPr/>
        <p:txBody>
          <a:bodyPr/>
          <a:lstStyle>
            <a:lvl1pPr>
              <a:defRPr/>
            </a:lvl1pPr>
          </a:lstStyle>
          <a:p>
            <a:pPr>
              <a:defRPr/>
            </a:pPr>
            <a:fld id="{80DC3F89-C921-400F-840B-A42A119DD4AF}" type="datetime1">
              <a:rPr lang="zh-CN" altLang="en-US"/>
            </a:fld>
            <a:endParaRPr lang="zh-CN" altLang="en-US" sz="1300">
              <a:ea typeface="宋体" panose="02010600030101010101" pitchFamily="2" charset="-122"/>
            </a:endParaRPr>
          </a:p>
        </p:txBody>
      </p:sp>
      <p:sp>
        <p:nvSpPr>
          <p:cNvPr id="6"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7" name="Slide Number Placeholder 3"/>
          <p:cNvSpPr>
            <a:spLocks noGrp="1" noChangeArrowheads="1"/>
          </p:cNvSpPr>
          <p:nvPr>
            <p:ph type="sldNum" sz="quarter" idx="12"/>
          </p:nvPr>
        </p:nvSpPr>
        <p:spPr/>
        <p:txBody>
          <a:bodyPr/>
          <a:lstStyle>
            <a:lvl1pPr>
              <a:defRPr/>
            </a:lvl1pPr>
          </a:lstStyle>
          <a:p>
            <a:pPr>
              <a:defRPr/>
            </a:pPr>
            <a:fld id="{69A45DBD-2F82-4A13-B26B-F75164F743CD}"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C3E0DC24-66A6-4642-89F5-A8E2F5243C6C}" type="datetime1">
              <a:rPr lang="zh-CN" altLang="en-US"/>
            </a:fld>
            <a:endParaRPr lang="zh-CN" altLang="en-US" sz="1300">
              <a:ea typeface="宋体" panose="02010600030101010101" pitchFamily="2" charset="-122"/>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B1F6D925-64D2-4653-AB07-89D27BF2781C}"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1"/>
          <p:cNvSpPr>
            <a:spLocks noGrp="1" noChangeArrowheads="1"/>
          </p:cNvSpPr>
          <p:nvPr>
            <p:ph type="dt" sz="half" idx="10"/>
          </p:nvPr>
        </p:nvSpPr>
        <p:spPr/>
        <p:txBody>
          <a:bodyPr/>
          <a:lstStyle>
            <a:lvl1pPr>
              <a:defRPr/>
            </a:lvl1pPr>
          </a:lstStyle>
          <a:p>
            <a:pPr>
              <a:defRPr/>
            </a:pPr>
            <a:fld id="{A00085E4-38E8-4CF6-B1B7-B7168A4CEA53}" type="datetime1">
              <a:rPr lang="zh-CN" altLang="en-US"/>
            </a:fld>
            <a:endParaRPr lang="zh-CN" altLang="en-US" sz="1300">
              <a:ea typeface="宋体" panose="02010600030101010101" pitchFamily="2" charset="-122"/>
            </a:endParaRPr>
          </a:p>
        </p:txBody>
      </p:sp>
      <p:sp>
        <p:nvSpPr>
          <p:cNvPr id="6"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7" name="Slide Number Placeholder 3"/>
          <p:cNvSpPr>
            <a:spLocks noGrp="1" noChangeArrowheads="1"/>
          </p:cNvSpPr>
          <p:nvPr>
            <p:ph type="sldNum" sz="quarter" idx="12"/>
          </p:nvPr>
        </p:nvSpPr>
        <p:spPr/>
        <p:txBody>
          <a:bodyPr/>
          <a:lstStyle>
            <a:lvl1pPr>
              <a:defRPr/>
            </a:lvl1pPr>
          </a:lstStyle>
          <a:p>
            <a:pPr>
              <a:defRPr/>
            </a:pPr>
            <a:fld id="{EFC47BB4-04A2-4175-9DDE-3061F61BEFE5}"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showMasterSp="0">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Date Placeholder 1"/>
          <p:cNvSpPr>
            <a:spLocks noGrp="1" noChangeArrowheads="1"/>
          </p:cNvSpPr>
          <p:nvPr>
            <p:ph type="dt" sz="half" idx="10"/>
          </p:nvPr>
        </p:nvSpPr>
        <p:spPr/>
        <p:txBody>
          <a:bodyPr/>
          <a:lstStyle>
            <a:lvl1pPr>
              <a:defRPr/>
            </a:lvl1pPr>
          </a:lstStyle>
          <a:p>
            <a:pPr>
              <a:defRPr/>
            </a:pPr>
            <a:fld id="{6AF957D6-9835-495E-96D6-939116E8F06D}" type="datetime1">
              <a:rPr lang="zh-CN" altLang="en-US"/>
            </a:fld>
            <a:endParaRPr lang="zh-CN" altLang="en-US" sz="1300">
              <a:ea typeface="宋体" panose="02010600030101010101" pitchFamily="2" charset="-122"/>
            </a:endParaRPr>
          </a:p>
        </p:txBody>
      </p:sp>
      <p:sp>
        <p:nvSpPr>
          <p:cNvPr id="5"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6" name="Slide Number Placeholder 3"/>
          <p:cNvSpPr>
            <a:spLocks noGrp="1" noChangeArrowheads="1"/>
          </p:cNvSpPr>
          <p:nvPr>
            <p:ph type="sldNum" sz="quarter" idx="12"/>
          </p:nvPr>
        </p:nvSpPr>
        <p:spPr/>
        <p:txBody>
          <a:bodyPr/>
          <a:lstStyle>
            <a:lvl1pPr>
              <a:defRPr/>
            </a:lvl1pPr>
          </a:lstStyle>
          <a:p>
            <a:pPr>
              <a:defRPr/>
            </a:pPr>
            <a:fld id="{B3A7E3A4-64AF-4856-96E3-3E079812793E}"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showMasterSp="0">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Date Placeholder 1"/>
          <p:cNvSpPr>
            <a:spLocks noGrp="1" noChangeArrowheads="1"/>
          </p:cNvSpPr>
          <p:nvPr>
            <p:ph type="dt" sz="half" idx="10"/>
          </p:nvPr>
        </p:nvSpPr>
        <p:spPr/>
        <p:txBody>
          <a:bodyPr/>
          <a:lstStyle>
            <a:lvl1pPr>
              <a:defRPr/>
            </a:lvl1pPr>
          </a:lstStyle>
          <a:p>
            <a:pPr>
              <a:defRPr/>
            </a:pPr>
            <a:fld id="{9E490BE3-D373-4404-87F4-7C1C4D320F89}" type="datetime1">
              <a:rPr lang="zh-CN" altLang="en-US"/>
            </a:fld>
            <a:endParaRPr lang="zh-CN" altLang="en-US" sz="1300">
              <a:ea typeface="宋体" panose="02010600030101010101" pitchFamily="2" charset="-122"/>
            </a:endParaRPr>
          </a:p>
        </p:txBody>
      </p:sp>
      <p:sp>
        <p:nvSpPr>
          <p:cNvPr id="5" name="Footer Placeholder 2"/>
          <p:cNvSpPr>
            <a:spLocks noGrp="1" noChangeArrowheads="1"/>
          </p:cNvSpPr>
          <p:nvPr>
            <p:ph type="ftr" sz="quarter" idx="11"/>
          </p:nvPr>
        </p:nvSpPr>
        <p:spPr/>
        <p:txBody>
          <a:bodyPr/>
          <a:lstStyle>
            <a:lvl1pPr>
              <a:defRPr/>
            </a:lvl1pPr>
          </a:lstStyle>
          <a:p>
            <a:pPr>
              <a:defRPr/>
            </a:pPr>
            <a:endParaRPr lang="zh-CN" altLang="en-US"/>
          </a:p>
        </p:txBody>
      </p:sp>
      <p:sp>
        <p:nvSpPr>
          <p:cNvPr id="6" name="Slide Number Placeholder 3"/>
          <p:cNvSpPr>
            <a:spLocks noGrp="1" noChangeArrowheads="1"/>
          </p:cNvSpPr>
          <p:nvPr>
            <p:ph type="sldNum" sz="quarter" idx="12"/>
          </p:nvPr>
        </p:nvSpPr>
        <p:spPr/>
        <p:txBody>
          <a:bodyPr/>
          <a:lstStyle>
            <a:lvl1pPr>
              <a:defRPr/>
            </a:lvl1pPr>
          </a:lstStyle>
          <a:p>
            <a:pPr>
              <a:defRPr/>
            </a:pPr>
            <a:fld id="{423AAFE2-8C47-433D-A092-0C216C5BD2CB}"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4097"/>
          <p:cNvSpPr>
            <a:spLocks noGrp="1"/>
          </p:cNvSpPr>
          <p:nvPr>
            <p:ph type="title"/>
          </p:nvPr>
        </p:nvSpPr>
        <p:spPr>
          <a:xfrm>
            <a:off x="609600" y="274638"/>
            <a:ext cx="10972800" cy="1143000"/>
          </a:xfrm>
          <a:prstGeom prst="rect">
            <a:avLst/>
          </a:prstGeom>
          <a:noFill/>
          <a:ln>
            <a:noFill/>
          </a:ln>
        </p:spPr>
        <p:txBody>
          <a:bodyPr/>
          <a:lstStyle/>
          <a:p>
            <a:pPr lvl="0"/>
            <a:r>
              <a:rPr lang="zh-CN" altLang="en-US" dirty="0"/>
              <a:t>单击此处编辑母版标题样式</a:t>
            </a:r>
            <a:endParaRPr lang="zh-CN" altLang="en-US" dirty="0"/>
          </a:p>
        </p:txBody>
      </p:sp>
      <p:sp>
        <p:nvSpPr>
          <p:cNvPr id="4099" name="文本占位符 4098"/>
          <p:cNvSpPr>
            <a:spLocks noGrp="1"/>
          </p:cNvSpPr>
          <p:nvPr>
            <p:ph type="body" idx="1"/>
          </p:nvPr>
        </p:nvSpPr>
        <p:spPr>
          <a:xfrm>
            <a:off x="609600" y="1600201"/>
            <a:ext cx="10972800" cy="4525963"/>
          </a:xfrm>
          <a:prstGeom prst="rect">
            <a:avLst/>
          </a:prstGeom>
          <a:noFill/>
          <a:ln>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4099"/>
          <p:cNvSpPr>
            <a:spLocks noGrp="1"/>
          </p:cNvSpPr>
          <p:nvPr>
            <p:ph type="dt" sz="half" idx="10"/>
          </p:nvPr>
        </p:nvSpPr>
        <p:spPr/>
        <p:txBody>
          <a:bodyPr/>
          <a:lstStyle>
            <a:lvl1pPr>
              <a:defRPr/>
            </a:lvl1pPr>
          </a:lstStyle>
          <a:p>
            <a:pPr>
              <a:defRPr/>
            </a:pPr>
            <a:endParaRPr lang="en-US" altLang="zh-CN"/>
          </a:p>
        </p:txBody>
      </p:sp>
      <p:sp>
        <p:nvSpPr>
          <p:cNvPr id="5" name="页脚占位符 4100"/>
          <p:cNvSpPr>
            <a:spLocks noGrp="1"/>
          </p:cNvSpPr>
          <p:nvPr>
            <p:ph type="ftr" sz="quarter" idx="11"/>
          </p:nvPr>
        </p:nvSpPr>
        <p:spPr/>
        <p:txBody>
          <a:bodyPr/>
          <a:lstStyle>
            <a:lvl1pPr>
              <a:defRPr/>
            </a:lvl1pPr>
          </a:lstStyle>
          <a:p>
            <a:pPr>
              <a:defRPr/>
            </a:pPr>
            <a:endParaRPr lang="en-US" altLang="zh-CN"/>
          </a:p>
        </p:txBody>
      </p:sp>
      <p:sp>
        <p:nvSpPr>
          <p:cNvPr id="6" name="灯片编号占位符 4101"/>
          <p:cNvSpPr>
            <a:spLocks noGrp="1"/>
          </p:cNvSpPr>
          <p:nvPr>
            <p:ph type="sldNum" sz="quarter" idx="12"/>
          </p:nvPr>
        </p:nvSpPr>
        <p:spPr/>
        <p:txBody>
          <a:bodyPr/>
          <a:lstStyle>
            <a:lvl1pPr>
              <a:defRPr/>
            </a:lvl1pPr>
          </a:lstStyle>
          <a:p>
            <a:pPr>
              <a:defRPr/>
            </a:pPr>
            <a:fld id="{ADE96F47-59A2-4393-954F-A9E9A4DEDF47}"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endParaRPr lang="zh-CN" altLang="en-US"/>
          </a:p>
        </p:txBody>
      </p:sp>
      <p:sp>
        <p:nvSpPr>
          <p:cNvPr id="4" name="日期占位符 3"/>
          <p:cNvSpPr>
            <a:spLocks noGrp="1" noChangeArrowheads="1"/>
          </p:cNvSpPr>
          <p:nvPr>
            <p:ph type="dt" sz="half" idx="10"/>
          </p:nvPr>
        </p:nvSpPr>
        <p:spPr/>
        <p:txBody>
          <a:bodyPr/>
          <a:lstStyle>
            <a:lvl1pPr>
              <a:defRPr/>
            </a:lvl1pPr>
          </a:lstStyle>
          <a:p>
            <a:pPr>
              <a:defRPr/>
            </a:pPr>
            <a:fld id="{41E3962C-E82D-4619-AA6A-BA48CEC6FC32}" type="datetime1">
              <a:rPr lang="zh-CN" altLang="en-US"/>
            </a:fld>
            <a:endParaRPr lang="zh-CN" altLang="en-US" sz="1300">
              <a:ea typeface="宋体" panose="02010600030101010101" pitchFamily="2" charset="-122"/>
            </a:endParaRPr>
          </a:p>
        </p:txBody>
      </p:sp>
      <p:sp>
        <p:nvSpPr>
          <p:cNvPr id="5"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p:txBody>
          <a:bodyPr/>
          <a:lstStyle>
            <a:lvl1pPr>
              <a:defRPr/>
            </a:lvl1pPr>
          </a:lstStyle>
          <a:p>
            <a:pPr>
              <a:defRPr/>
            </a:pPr>
            <a:fld id="{24639A0E-0CD1-482B-A382-331C86793548}"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1C95B6E2-E22D-40D2-BAC7-37569A910268}" type="datetime1">
              <a:rPr lang="zh-CN" altLang="en-US"/>
            </a:fld>
            <a:endParaRPr lang="zh-CN" altLang="en-US" sz="1300">
              <a:ea typeface="宋体" panose="02010600030101010101" pitchFamily="2" charset="-122"/>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309E3817-D168-41B6-AFFB-D2FCF1D3EFA9}"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noChangeArrowheads="1"/>
          </p:cNvSpPr>
          <p:nvPr>
            <p:ph type="dt" sz="half" idx="10"/>
          </p:nvPr>
        </p:nvSpPr>
        <p:spPr/>
        <p:txBody>
          <a:bodyPr/>
          <a:lstStyle>
            <a:lvl1pPr>
              <a:defRPr/>
            </a:lvl1pPr>
          </a:lstStyle>
          <a:p>
            <a:pPr>
              <a:defRPr/>
            </a:pPr>
            <a:fld id="{C6336FE8-FEDC-42AF-81C2-5CF340316063}" type="datetime1">
              <a:rPr lang="zh-CN" altLang="en-US"/>
            </a:fld>
            <a:endParaRPr lang="zh-CN" altLang="en-US" sz="1300">
              <a:ea typeface="宋体" panose="02010600030101010101" pitchFamily="2" charset="-122"/>
            </a:endParaRPr>
          </a:p>
        </p:txBody>
      </p:sp>
      <p:sp>
        <p:nvSpPr>
          <p:cNvPr id="8"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p:txBody>
          <a:bodyPr/>
          <a:lstStyle>
            <a:lvl1pPr>
              <a:defRPr/>
            </a:lvl1pPr>
          </a:lstStyle>
          <a:p>
            <a:pPr>
              <a:defRPr/>
            </a:pPr>
            <a:fld id="{EFF4A450-6D8D-4C80-ABE6-4E77A4D751AC}"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noChangeArrowheads="1"/>
          </p:cNvSpPr>
          <p:nvPr>
            <p:ph type="dt" sz="half" idx="10"/>
          </p:nvPr>
        </p:nvSpPr>
        <p:spPr/>
        <p:txBody>
          <a:bodyPr/>
          <a:lstStyle>
            <a:lvl1pPr>
              <a:defRPr/>
            </a:lvl1pPr>
          </a:lstStyle>
          <a:p>
            <a:pPr>
              <a:defRPr/>
            </a:pPr>
            <a:fld id="{3DA96DBD-12E9-4875-A814-08006124BAE4}" type="datetime1">
              <a:rPr lang="zh-CN" altLang="en-US"/>
            </a:fld>
            <a:endParaRPr lang="zh-CN" altLang="en-US" sz="1300">
              <a:ea typeface="宋体" panose="02010600030101010101" pitchFamily="2" charset="-122"/>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p:txBody>
          <a:bodyPr/>
          <a:lstStyle>
            <a:lvl1pPr>
              <a:defRPr/>
            </a:lvl1pPr>
          </a:lstStyle>
          <a:p>
            <a:pPr>
              <a:defRPr/>
            </a:pPr>
            <a:fld id="{A77F6EA6-675F-4040-9D02-F824DFDCD8FE}"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p:txBody>
          <a:bodyPr/>
          <a:lstStyle>
            <a:lvl1pPr>
              <a:defRPr/>
            </a:lvl1pPr>
          </a:lstStyle>
          <a:p>
            <a:pPr>
              <a:defRPr/>
            </a:pPr>
            <a:fld id="{271B4E10-6821-4957-AD6A-5B67C13C68AB}" type="datetime1">
              <a:rPr lang="zh-CN" altLang="en-US"/>
            </a:fld>
            <a:endParaRPr lang="zh-CN" altLang="en-US" sz="1300">
              <a:ea typeface="宋体" panose="02010600030101010101" pitchFamily="2" charset="-122"/>
            </a:endParaRPr>
          </a:p>
        </p:txBody>
      </p:sp>
      <p:sp>
        <p:nvSpPr>
          <p:cNvPr id="3"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p:txBody>
          <a:bodyPr/>
          <a:lstStyle>
            <a:lvl1pPr>
              <a:defRPr/>
            </a:lvl1pPr>
          </a:lstStyle>
          <a:p>
            <a:pPr>
              <a:defRPr/>
            </a:pPr>
            <a:fld id="{CF1EB412-9F70-4309-BE7A-DCAA36C8B7C4}"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F92B3F27-346F-4102-9835-95E9DA81FC8E}" type="datetime1">
              <a:rPr lang="zh-CN" altLang="en-US"/>
            </a:fld>
            <a:endParaRPr lang="zh-CN" altLang="en-US" sz="1300">
              <a:ea typeface="宋体" panose="02010600030101010101" pitchFamily="2" charset="-122"/>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90001457-715B-452A-A880-613B304D6DF8}" type="slidenum">
              <a:rPr lang="zh-CN" altLang="en-US"/>
            </a:fld>
            <a:endParaRPr lang="zh-CN" altLang="en-US" sz="1300">
              <a:ea typeface="宋体" panose="02010600030101010101"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3"/>
          <p:cNvSpPr>
            <a:spLocks noGrp="1" noChangeArrowheads="1"/>
          </p:cNvSpPr>
          <p:nvPr>
            <p:ph type="dt" sz="half" idx="10"/>
          </p:nvPr>
        </p:nvSpPr>
        <p:spPr/>
        <p:txBody>
          <a:bodyPr/>
          <a:lstStyle>
            <a:lvl1pPr>
              <a:defRPr/>
            </a:lvl1pPr>
          </a:lstStyle>
          <a:p>
            <a:pPr>
              <a:defRPr/>
            </a:pPr>
            <a:fld id="{6F038CD5-7C33-46B2-9DB6-BFD65290926F}" type="datetime1">
              <a:rPr lang="zh-CN" altLang="en-US"/>
            </a:fld>
            <a:endParaRPr lang="zh-CN" altLang="en-US" sz="1300">
              <a:ea typeface="宋体" panose="02010600030101010101" pitchFamily="2" charset="-122"/>
            </a:endParaRPr>
          </a:p>
        </p:txBody>
      </p:sp>
      <p:sp>
        <p:nvSpPr>
          <p:cNvPr id="6" name="页脚占位符 4"/>
          <p:cNvSpPr>
            <a:spLocks noGrp="1" noChangeArrowheads="1"/>
          </p:cNvSpPr>
          <p:nvPr>
            <p:ph type="ftr" sz="quarter" idx="11"/>
          </p:nvPr>
        </p:nvSpPr>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p:txBody>
          <a:bodyPr/>
          <a:lstStyle>
            <a:lvl1pPr>
              <a:defRPr/>
            </a:lvl1pPr>
          </a:lstStyle>
          <a:p>
            <a:pPr>
              <a:defRPr/>
            </a:pPr>
            <a:fld id="{7D587D17-744F-45AC-A670-DAB161401E31}" type="slidenum">
              <a:rPr lang="zh-CN" altLang="en-US"/>
            </a:fld>
            <a:endParaRPr lang="zh-CN" altLang="en-US" sz="1300">
              <a:ea typeface="宋体" panose="02010600030101010101"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2.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3.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13.xml"/><Relationship Id="rId13" Type="http://schemas.openxmlformats.org/officeDocument/2006/relationships/image" Target="../media/image1.pn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1026"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10236106" y="59289"/>
            <a:ext cx="1823338" cy="41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文本框 10"/>
          <p:cNvSpPr txBox="1">
            <a:spLocks noChangeArrowheads="1"/>
          </p:cNvSpPr>
          <p:nvPr userDrawn="1"/>
        </p:nvSpPr>
        <p:spPr bwMode="auto">
          <a:xfrm>
            <a:off x="10628768" y="365125"/>
            <a:ext cx="1430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lgn="dist">
              <a:buFont typeface="Arial" panose="020B0604020202020204" pitchFamily="34" charset="0"/>
              <a:buNone/>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邓稼先干部学院</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29"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30"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10242"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11268"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10245"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0246"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11271" name="日期占位符 4"/>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1E2E9571-10AD-42CD-916F-9678457310FD}" type="datetime1">
              <a:rPr lang="zh-CN" altLang="en-US"/>
            </a:fld>
            <a:endParaRPr lang="zh-CN" altLang="en-US" sz="1300">
              <a:ea typeface="宋体" panose="02010600030101010101" pitchFamily="2" charset="-122"/>
            </a:endParaRPr>
          </a:p>
        </p:txBody>
      </p:sp>
      <p:sp>
        <p:nvSpPr>
          <p:cNvPr id="11272" name="页脚占位符 5"/>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11273" name="灯片编号占位符 6"/>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2BF54BFB-F5AC-4AEA-80CA-74A933E7B75E}"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11266"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12292"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11269"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1270"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12295"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45F65582-4DA7-48A8-81A2-8FE5A8AF2FB5}" type="datetime1">
              <a:rPr lang="zh-CN" altLang="en-US"/>
            </a:fld>
            <a:endParaRPr lang="zh-CN" altLang="en-US" sz="1300">
              <a:ea typeface="宋体" panose="02010600030101010101" pitchFamily="2" charset="-122"/>
            </a:endParaRPr>
          </a:p>
        </p:txBody>
      </p:sp>
      <p:sp>
        <p:nvSpPr>
          <p:cNvPr id="12296"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12297"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F064CC5B-23D0-4AFA-8058-4F3326408524}"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12290" name="图片 9"/>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13316"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12293"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2294"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13319"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09881D01-2ED0-4D07-A900-E87C7C7F6049}" type="datetime1">
              <a:rPr lang="zh-CN" altLang="en-US"/>
            </a:fld>
            <a:endParaRPr lang="zh-CN" altLang="en-US" sz="1300">
              <a:ea typeface="宋体" panose="02010600030101010101" pitchFamily="2" charset="-122"/>
            </a:endParaRPr>
          </a:p>
        </p:txBody>
      </p:sp>
      <p:sp>
        <p:nvSpPr>
          <p:cNvPr id="13320"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13321"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0B09DE44-AEAD-4053-ADE6-175366C6F30B}"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7413" name="Title Placeholder 1"/>
          <p:cNvSpPr>
            <a:spLocks noGrp="1" noChangeArrowheads="1"/>
          </p:cNvSpPr>
          <p:nvPr>
            <p:ph type="title"/>
          </p:nvPr>
        </p:nvSpPr>
        <p:spPr bwMode="auto">
          <a:xfrm>
            <a:off x="606582" y="365127"/>
            <a:ext cx="10747218" cy="85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17414" name="Text Placeholder 2"/>
          <p:cNvSpPr>
            <a:spLocks noGrp="1" noChangeArrowheads="1"/>
          </p:cNvSpPr>
          <p:nvPr>
            <p:ph type="body" idx="1"/>
          </p:nvPr>
        </p:nvSpPr>
        <p:spPr bwMode="auto">
          <a:xfrm>
            <a:off x="606582" y="1341639"/>
            <a:ext cx="10747218" cy="483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dirty="0"/>
              <a:t>编辑母版文本样式</a:t>
            </a:r>
            <a:endParaRPr lang="zh-CN" altLang="zh-CN" dirty="0"/>
          </a:p>
          <a:p>
            <a:pPr lvl="1"/>
            <a:r>
              <a:rPr lang="zh-CN" altLang="zh-CN" dirty="0"/>
              <a:t>第二级</a:t>
            </a:r>
            <a:endParaRPr lang="zh-CN" altLang="zh-CN" dirty="0"/>
          </a:p>
          <a:p>
            <a:pPr lvl="2"/>
            <a:r>
              <a:rPr lang="zh-CN" altLang="zh-CN" dirty="0"/>
              <a:t>第三级</a:t>
            </a:r>
            <a:endParaRPr lang="zh-CN" altLang="zh-CN" dirty="0"/>
          </a:p>
          <a:p>
            <a:pPr lvl="3"/>
            <a:r>
              <a:rPr lang="zh-CN" altLang="zh-CN" dirty="0"/>
              <a:t>第四级</a:t>
            </a:r>
            <a:endParaRPr lang="zh-CN" altLang="zh-CN" dirty="0"/>
          </a:p>
          <a:p>
            <a:pPr lvl="4"/>
            <a:r>
              <a:rPr lang="zh-CN" altLang="zh-CN" dirty="0"/>
              <a:t>第五级</a:t>
            </a:r>
            <a:endParaRPr lang="zh-CN" altLang="zh-CN" dirty="0"/>
          </a:p>
        </p:txBody>
      </p:sp>
      <p:sp>
        <p:nvSpPr>
          <p:cNvPr id="20487" name="Date Placeholder 1"/>
          <p:cNvSpPr>
            <a:spLocks noGrp="1" noChangeArrowheads="1"/>
          </p:cNvSpPr>
          <p:nvPr>
            <p:ph type="dt" sz="half" idx="2"/>
          </p:nvPr>
        </p:nvSpPr>
        <p:spPr bwMode="auto">
          <a:xfrm>
            <a:off x="838200" y="6356352"/>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buFont typeface="Arial" panose="020B0604020202020204" pitchFamily="34" charset="0"/>
              <a:buNone/>
              <a:defRPr sz="1200">
                <a:solidFill>
                  <a:srgbClr val="898989"/>
                </a:solidFill>
              </a:defRPr>
            </a:lvl1pPr>
          </a:lstStyle>
          <a:p>
            <a:pPr>
              <a:defRPr/>
            </a:pPr>
            <a:fld id="{1E3D7941-B027-410B-9C97-E4F8B10E2712}" type="datetime1">
              <a:rPr lang="zh-CN" altLang="en-US"/>
            </a:fld>
            <a:endParaRPr lang="zh-CN" altLang="en-US" sz="1300">
              <a:ea typeface="宋体" panose="02010600030101010101" pitchFamily="2" charset="-122"/>
            </a:endParaRPr>
          </a:p>
        </p:txBody>
      </p:sp>
      <p:sp>
        <p:nvSpPr>
          <p:cNvPr id="20488" name="Footer Placeholder 2"/>
          <p:cNvSpPr>
            <a:spLocks noGrp="1" noChangeArrowheads="1"/>
          </p:cNvSpPr>
          <p:nvPr>
            <p:ph type="ftr" sz="quarter" idx="3"/>
          </p:nvPr>
        </p:nvSpPr>
        <p:spPr bwMode="auto">
          <a:xfrm>
            <a:off x="4038600" y="6356352"/>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ctr">
              <a:buFont typeface="Arial" panose="020B0604020202020204" pitchFamily="34" charset="0"/>
              <a:buNone/>
              <a:defRPr sz="1200">
                <a:solidFill>
                  <a:srgbClr val="898989"/>
                </a:solidFill>
              </a:defRPr>
            </a:lvl1pPr>
          </a:lstStyle>
          <a:p>
            <a:pPr>
              <a:defRPr/>
            </a:pPr>
            <a:endParaRPr lang="zh-CN" altLang="en-US"/>
          </a:p>
        </p:txBody>
      </p:sp>
      <p:sp>
        <p:nvSpPr>
          <p:cNvPr id="20489" name="Slide Number Placeholder 3"/>
          <p:cNvSpPr>
            <a:spLocks noGrp="1" noChangeArrowheads="1"/>
          </p:cNvSpPr>
          <p:nvPr>
            <p:ph type="sldNum" sz="quarter" idx="4"/>
          </p:nvPr>
        </p:nvSpPr>
        <p:spPr bwMode="auto">
          <a:xfrm>
            <a:off x="8610600" y="6356352"/>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r">
              <a:buFont typeface="Arial" panose="020B0604020202020204" pitchFamily="34" charset="0"/>
              <a:buNone/>
              <a:defRPr sz="1200">
                <a:solidFill>
                  <a:srgbClr val="898989"/>
                </a:solidFill>
              </a:defRPr>
            </a:lvl1pPr>
          </a:lstStyle>
          <a:p>
            <a:pPr>
              <a:defRPr/>
            </a:pPr>
            <a:fld id="{AA2BAE38-45EF-4115-A721-E91EA54486B1}" type="slidenum">
              <a:rPr lang="zh-CN" altLang="en-US"/>
            </a:fld>
            <a:endParaRPr lang="zh-CN" altLang="en-US" sz="1300">
              <a:ea typeface="宋体" panose="02010600030101010101" pitchFamily="2" charset="-122"/>
            </a:endParaRPr>
          </a:p>
        </p:txBody>
      </p:sp>
      <p:grpSp>
        <p:nvGrpSpPr>
          <p:cNvPr id="2" name="组合 1"/>
          <p:cNvGrpSpPr/>
          <p:nvPr userDrawn="1"/>
        </p:nvGrpSpPr>
        <p:grpSpPr>
          <a:xfrm>
            <a:off x="10109357" y="178712"/>
            <a:ext cx="1823338" cy="582835"/>
            <a:chOff x="10236106" y="59289"/>
            <a:chExt cx="1823338" cy="582835"/>
          </a:xfrm>
        </p:grpSpPr>
        <p:pic>
          <p:nvPicPr>
            <p:cNvPr id="10" name="图片 9"/>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0236106" y="59289"/>
              <a:ext cx="1823338" cy="415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a:spLocks noChangeArrowheads="1"/>
            </p:cNvSpPr>
            <p:nvPr userDrawn="1"/>
          </p:nvSpPr>
          <p:spPr bwMode="auto">
            <a:xfrm>
              <a:off x="10628768" y="365125"/>
              <a:ext cx="1430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lgn="dist">
                <a:buFont typeface="Arial" panose="020B0604020202020204" pitchFamily="34" charset="0"/>
                <a:buNone/>
                <a:defRPr/>
              </a:pPr>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邓稼先干部学院</a:t>
              </a:r>
              <a:endPar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xStyles>
    <p:titleStyle>
      <a:lvl1pPr algn="l" rtl="0" eaLnBrk="0" fontAlgn="base" hangingPunct="0">
        <a:lnSpc>
          <a:spcPct val="90000"/>
        </a:lnSpc>
        <a:spcBef>
          <a:spcPct val="0"/>
        </a:spcBef>
        <a:spcAft>
          <a:spcPct val="0"/>
        </a:spcAft>
        <a:defRPr sz="3200" b="1" kern="1200">
          <a:solidFill>
            <a:srgbClr val="FF0000"/>
          </a:solidFill>
          <a:latin typeface="微软雅黑" panose="020B0503020204020204" pitchFamily="34" charset="-122"/>
          <a:ea typeface="微软雅黑" panose="020B0503020204020204" pitchFamily="34"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0" indent="0" algn="l" rtl="0" eaLnBrk="0" fontAlgn="base" hangingPunct="0">
        <a:lnSpc>
          <a:spcPct val="150000"/>
        </a:lnSpc>
        <a:spcBef>
          <a:spcPts val="1000"/>
        </a:spcBef>
        <a:spcAft>
          <a:spcPct val="0"/>
        </a:spcAft>
        <a:buFont typeface="Arial" panose="020B0604020202020204" pitchFamily="34" charset="0"/>
        <a:buNone/>
        <a:defRPr sz="24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1pPr>
      <a:lvl2pPr marL="457200" indent="0" algn="l" rtl="0" eaLnBrk="0" fontAlgn="base" hangingPunct="0">
        <a:lnSpc>
          <a:spcPct val="150000"/>
        </a:lnSpc>
        <a:spcBef>
          <a:spcPts val="500"/>
        </a:spcBef>
        <a:spcAft>
          <a:spcPct val="0"/>
        </a:spcAft>
        <a:buFont typeface="Arial" panose="020B0604020202020204" pitchFamily="34" charset="0"/>
        <a:buNone/>
        <a:defRPr sz="20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2pPr>
      <a:lvl3pPr marL="914400" indent="0" algn="l" rtl="0" eaLnBrk="0" fontAlgn="base" hangingPunct="0">
        <a:lnSpc>
          <a:spcPct val="150000"/>
        </a:lnSpc>
        <a:spcBef>
          <a:spcPts val="500"/>
        </a:spcBef>
        <a:spcAft>
          <a:spcPct val="0"/>
        </a:spcAft>
        <a:buFont typeface="Arial" panose="020B0604020202020204" pitchFamily="34" charset="0"/>
        <a:buNone/>
        <a:defRPr sz="18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3pPr>
      <a:lvl4pPr marL="1371600" indent="0" algn="l" rtl="0" eaLnBrk="0" fontAlgn="base" hangingPunct="0">
        <a:lnSpc>
          <a:spcPct val="150000"/>
        </a:lnSpc>
        <a:spcBef>
          <a:spcPts val="500"/>
        </a:spcBef>
        <a:spcAft>
          <a:spcPct val="0"/>
        </a:spcAft>
        <a:buFont typeface="Arial" panose="020B0604020202020204" pitchFamily="34" charset="0"/>
        <a:buNone/>
        <a:defRPr sz="16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4pPr>
      <a:lvl5pPr marL="1828800" indent="0" algn="l" rtl="0" eaLnBrk="0" fontAlgn="base" hangingPunct="0">
        <a:lnSpc>
          <a:spcPct val="150000"/>
        </a:lnSpc>
        <a:spcBef>
          <a:spcPts val="500"/>
        </a:spcBef>
        <a:spcAft>
          <a:spcPct val="0"/>
        </a:spcAft>
        <a:buFont typeface="Arial" panose="020B0604020202020204" pitchFamily="34" charset="0"/>
        <a:buNone/>
        <a:defRPr sz="1600" kern="1200">
          <a:solidFill>
            <a:schemeClr val="tx1">
              <a:lumMod val="75000"/>
              <a:lumOff val="25000"/>
            </a:schemeClr>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2050"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3076"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2053"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2054"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3079"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8B7A4D8A-E9AB-4C68-8B26-F44CD9072D63}" type="datetime1">
              <a:rPr lang="zh-CN" altLang="en-US"/>
            </a:fld>
            <a:endParaRPr lang="zh-CN" altLang="en-US" sz="1300">
              <a:ea typeface="宋体" panose="02010600030101010101" pitchFamily="2" charset="-122"/>
            </a:endParaRPr>
          </a:p>
        </p:txBody>
      </p:sp>
      <p:sp>
        <p:nvSpPr>
          <p:cNvPr id="3080"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3081"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16F53A42-A255-4FA7-8D22-25FCD9D0A25E}"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3074"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4100"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3077"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3078"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4103"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3010BCF7-7065-461A-B05D-27FD609FD7F7}" type="datetime1">
              <a:rPr lang="zh-CN" altLang="en-US"/>
            </a:fld>
            <a:endParaRPr lang="zh-CN" altLang="en-US" sz="1300">
              <a:ea typeface="宋体" panose="02010600030101010101" pitchFamily="2" charset="-122"/>
            </a:endParaRPr>
          </a:p>
        </p:txBody>
      </p:sp>
      <p:sp>
        <p:nvSpPr>
          <p:cNvPr id="4104"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4105"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33DC5DDD-873E-4F56-994D-B6AE77988C4C}"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4098"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5124"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4101"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4102"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5127" name="日期占位符 3"/>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F7F9297E-D57D-47FC-A2ED-7D8A47938560}" type="datetime1">
              <a:rPr lang="zh-CN" altLang="en-US"/>
            </a:fld>
            <a:endParaRPr lang="zh-CN" altLang="en-US" sz="1300">
              <a:ea typeface="宋体" panose="02010600030101010101" pitchFamily="2" charset="-122"/>
            </a:endParaRPr>
          </a:p>
        </p:txBody>
      </p:sp>
      <p:sp>
        <p:nvSpPr>
          <p:cNvPr id="5128" name="页脚占位符 4"/>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5129" name="灯片编号占位符 5"/>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39827CDE-DD8B-452B-891D-0B55BA1064E4}"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5122"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6148"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5125"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5126"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6151" name="日期占位符 4"/>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61C7D958-10AC-459B-9EEA-F5BD8E9F6F1B}" type="datetime1">
              <a:rPr lang="zh-CN" altLang="en-US"/>
            </a:fld>
            <a:endParaRPr lang="zh-CN" altLang="en-US" sz="1300">
              <a:ea typeface="宋体" panose="02010600030101010101" pitchFamily="2" charset="-122"/>
            </a:endParaRPr>
          </a:p>
        </p:txBody>
      </p:sp>
      <p:sp>
        <p:nvSpPr>
          <p:cNvPr id="6152" name="页脚占位符 5"/>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6153" name="灯片编号占位符 6"/>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9D9BFBFE-5FC5-464B-BC96-9C71046FAE4C}"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6146"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7172"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6149"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6150"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7175" name="日期占位符 6"/>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6A7DCF5A-4B35-496B-82D2-AED37C10E03C}" type="datetime1">
              <a:rPr lang="zh-CN" altLang="en-US"/>
            </a:fld>
            <a:endParaRPr lang="zh-CN" altLang="en-US" sz="1300">
              <a:ea typeface="宋体" panose="02010600030101010101" pitchFamily="2" charset="-122"/>
            </a:endParaRPr>
          </a:p>
        </p:txBody>
      </p:sp>
      <p:sp>
        <p:nvSpPr>
          <p:cNvPr id="7176" name="页脚占位符 7"/>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7177" name="灯片编号占位符 8"/>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3A46C7B6-FE4B-49C5-8600-6952EC6A6893}"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7170"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8196"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7173"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7174"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8199" name="日期占位符 2"/>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D0B79489-ADDA-4B3C-88F9-0A77BE59A9B2}" type="datetime1">
              <a:rPr lang="zh-CN" altLang="en-US"/>
            </a:fld>
            <a:endParaRPr lang="zh-CN" altLang="en-US" sz="1300">
              <a:ea typeface="宋体" panose="02010600030101010101" pitchFamily="2" charset="-122"/>
            </a:endParaRPr>
          </a:p>
        </p:txBody>
      </p:sp>
      <p:sp>
        <p:nvSpPr>
          <p:cNvPr id="8200" name="页脚占位符 3"/>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8201" name="灯片编号占位符 4"/>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A5306163-E443-4ED8-AA66-53DDFA0A13CB}"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8194"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9220"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8197"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8198"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9223" name="日期占位符 1"/>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B804F484-20B2-4BC1-90AF-2896D625E2AF}" type="datetime1">
              <a:rPr lang="zh-CN" altLang="en-US"/>
            </a:fld>
            <a:endParaRPr lang="zh-CN" altLang="en-US" sz="1300">
              <a:ea typeface="宋体" panose="02010600030101010101" pitchFamily="2" charset="-122"/>
            </a:endParaRPr>
          </a:p>
        </p:txBody>
      </p:sp>
      <p:sp>
        <p:nvSpPr>
          <p:cNvPr id="9224" name="页脚占位符 2"/>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9225" name="灯片编号占位符 3"/>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A6C3F33F-A203-4D30-B108-E7E60EEB0D00}"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74000">
              <a:schemeClr val="accent1">
                <a:lumMod val="5000"/>
                <a:lumOff val="95000"/>
              </a:schemeClr>
            </a:gs>
            <a:gs pos="100000">
              <a:srgbClr val="0070C0"/>
            </a:gs>
          </a:gsLst>
          <a:lin ang="5400000" scaled="1"/>
          <a:tileRect/>
        </a:gradFill>
        <a:effectLst/>
      </p:bgPr>
    </p:bg>
    <p:spTree>
      <p:nvGrpSpPr>
        <p:cNvPr id="1" name=""/>
        <p:cNvGrpSpPr/>
        <p:nvPr/>
      </p:nvGrpSpPr>
      <p:grpSpPr>
        <a:xfrm>
          <a:off x="0" y="0"/>
          <a:ext cx="0" cy="0"/>
          <a:chOff x="0" y="0"/>
          <a:chExt cx="0" cy="0"/>
        </a:xfrm>
      </p:grpSpPr>
      <p:pic>
        <p:nvPicPr>
          <p:cNvPr id="9218" name="图片 9"/>
          <p:cNvPicPr>
            <a:picLocks noChangeAspect="1" noChangeArrowheads="1"/>
          </p:cNvPicPr>
          <p:nvPr userDrawn="1"/>
        </p:nvPicPr>
        <p:blipFill>
          <a:blip r:embed="rId1" cstate="print">
            <a:extLst>
              <a:ext uri="{28A0092B-C50C-407E-A947-70E740481C1C}">
                <a14:useLocalDpi xmlns:a14="http://schemas.microsoft.com/office/drawing/2010/main" val="0"/>
              </a:ext>
            </a:extLst>
          </a:blip>
          <a:srcRect/>
          <a:stretch>
            <a:fillRect/>
          </a:stretch>
        </p:blipFill>
        <p:spPr bwMode="auto">
          <a:xfrm>
            <a:off x="9194800" y="152400"/>
            <a:ext cx="27289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文本框 1"/>
          <p:cNvSpPr txBox="1">
            <a:spLocks noChangeArrowheads="1"/>
          </p:cNvSpPr>
          <p:nvPr userDrawn="1"/>
        </p:nvSpPr>
        <p:spPr bwMode="auto">
          <a:xfrm>
            <a:off x="-87313" y="-1588"/>
            <a:ext cx="53816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400" b="1" i="1">
                <a:solidFill>
                  <a:srgbClr val="7F7F7F"/>
                </a:solidFill>
                <a:latin typeface="微软雅黑" panose="020B0503020204020204" pitchFamily="34" charset="-122"/>
                <a:ea typeface="微软雅黑" panose="020B0503020204020204" pitchFamily="34" charset="-122"/>
              </a:rPr>
              <a:t>内部</a:t>
            </a:r>
            <a:endParaRPr lang="zh-CN" altLang="en-US" sz="1400" b="1" i="1">
              <a:solidFill>
                <a:srgbClr val="7F7F7F"/>
              </a:solidFill>
              <a:latin typeface="微软雅黑" panose="020B0503020204020204" pitchFamily="34" charset="-122"/>
              <a:ea typeface="微软雅黑" panose="020B0503020204020204" pitchFamily="34" charset="-122"/>
            </a:endParaRPr>
          </a:p>
        </p:txBody>
      </p:sp>
      <p:sp>
        <p:nvSpPr>
          <p:cNvPr id="10244" name="文本框 10"/>
          <p:cNvSpPr txBox="1">
            <a:spLocks noChangeArrowheads="1"/>
          </p:cNvSpPr>
          <p:nvPr userDrawn="1"/>
        </p:nvSpPr>
        <p:spPr bwMode="auto">
          <a:xfrm>
            <a:off x="10694988" y="485775"/>
            <a:ext cx="9445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buFont typeface="Arial" panose="020B0604020202020204" pitchFamily="34" charset="0"/>
              <a:buNone/>
              <a:defRPr/>
            </a:pPr>
            <a:r>
              <a:rPr lang="zh-CN" altLang="en-US" sz="1200" b="1">
                <a:solidFill>
                  <a:srgbClr val="595959"/>
                </a:solidFill>
                <a:latin typeface="微软雅黑" panose="020B0503020204020204" pitchFamily="34" charset="-122"/>
                <a:ea typeface="微软雅黑" panose="020B0503020204020204" pitchFamily="34" charset="-122"/>
              </a:rPr>
              <a:t>中物院党校</a:t>
            </a:r>
            <a:endParaRPr lang="zh-CN" altLang="en-US" sz="1200" b="1">
              <a:solidFill>
                <a:srgbClr val="595959"/>
              </a:solidFill>
              <a:latin typeface="微软雅黑" panose="020B0503020204020204" pitchFamily="34" charset="-122"/>
              <a:ea typeface="微软雅黑" panose="020B0503020204020204" pitchFamily="34" charset="-122"/>
            </a:endParaRPr>
          </a:p>
        </p:txBody>
      </p:sp>
      <p:sp>
        <p:nvSpPr>
          <p:cNvPr id="9221"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a:t>单击此处编辑母版标题样式</a:t>
            </a:r>
            <a:endParaRPr lang="zh-CN" altLang="zh-CN"/>
          </a:p>
        </p:txBody>
      </p:sp>
      <p:sp>
        <p:nvSpPr>
          <p:cNvPr id="9222"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zh-CN"/>
              <a:t>编辑母版文本样式</a:t>
            </a:r>
            <a:endParaRPr lang="zh-CN" altLang="zh-CN"/>
          </a:p>
          <a:p>
            <a:pPr lvl="1"/>
            <a:r>
              <a:rPr lang="zh-CN" altLang="zh-CN"/>
              <a:t>第二级</a:t>
            </a:r>
            <a:endParaRPr lang="zh-CN" altLang="zh-CN"/>
          </a:p>
          <a:p>
            <a:pPr lvl="2"/>
            <a:r>
              <a:rPr lang="zh-CN" altLang="zh-CN"/>
              <a:t>第三级</a:t>
            </a:r>
            <a:endParaRPr lang="zh-CN" altLang="zh-CN"/>
          </a:p>
          <a:p>
            <a:pPr lvl="3"/>
            <a:r>
              <a:rPr lang="zh-CN" altLang="zh-CN"/>
              <a:t>第四级</a:t>
            </a:r>
            <a:endParaRPr lang="zh-CN" altLang="zh-CN"/>
          </a:p>
          <a:p>
            <a:pPr lvl="4"/>
            <a:r>
              <a:rPr lang="zh-CN" altLang="zh-CN"/>
              <a:t>第五级</a:t>
            </a:r>
            <a:endParaRPr lang="zh-CN" altLang="zh-CN"/>
          </a:p>
        </p:txBody>
      </p:sp>
      <p:sp>
        <p:nvSpPr>
          <p:cNvPr id="10247" name="日期占位符 4"/>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D591F292-C30C-44DC-B247-F755DE46C83C}" type="datetime1">
              <a:rPr lang="zh-CN" altLang="en-US"/>
            </a:fld>
            <a:endParaRPr lang="zh-CN" altLang="en-US" sz="1300">
              <a:ea typeface="宋体" panose="02010600030101010101" pitchFamily="2" charset="-122"/>
            </a:endParaRPr>
          </a:p>
        </p:txBody>
      </p:sp>
      <p:sp>
        <p:nvSpPr>
          <p:cNvPr id="10248" name="页脚占位符 5"/>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endParaRPr lang="zh-CN" altLang="en-US"/>
          </a:p>
        </p:txBody>
      </p:sp>
      <p:sp>
        <p:nvSpPr>
          <p:cNvPr id="10249" name="灯片编号占位符 6"/>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a:buFont typeface="Arial" panose="020B0604020202020204" pitchFamily="34" charset="0"/>
              <a:buNone/>
              <a:defRPr/>
            </a:lvl1pPr>
          </a:lstStyle>
          <a:p>
            <a:pPr>
              <a:defRPr/>
            </a:pPr>
            <a:fld id="{59A951A2-C704-40DC-B79A-4AA1495602C7}" type="slidenum">
              <a:rPr lang="zh-CN" altLang="en-US"/>
            </a:fld>
            <a:endParaRPr lang="zh-CN" altLang="en-US" sz="1300">
              <a:ea typeface="宋体" panose="02010600030101010101" pitchFamily="2" charset="-122"/>
            </a:endParaRPr>
          </a:p>
        </p:txBody>
      </p:sp>
    </p:spTree>
  </p:cSld>
  <p:clrMap bg1="lt1" tx1="dk1" bg2="lt2" tx2="dk2" accent1="accent1" accent2="accent2" accent3="accent3" accent4="accent4" accent5="accent5" accent6="accent6" hlink="hlink" folHlink="folHlink"/>
  <p:txStyles>
    <p:titleStyle>
      <a:lvl1pPr algn="l" rtl="0" eaLnBrk="0" fontAlgn="base" hangingPunct="0">
        <a:lnSpc>
          <a:spcPct val="90000"/>
        </a:lnSpc>
        <a:spcBef>
          <a:spcPct val="0"/>
        </a:spcBef>
        <a:spcAft>
          <a:spcPct val="0"/>
        </a:spcAft>
        <a:defRPr sz="3200" b="1" kern="1200">
          <a:solidFill>
            <a:srgbClr val="404040"/>
          </a:solidFill>
          <a:latin typeface="+mj-lt"/>
          <a:ea typeface="+mj-ea"/>
          <a:cs typeface="+mj-cs"/>
        </a:defRPr>
      </a:lvl1pPr>
      <a:lvl2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2pPr>
      <a:lvl3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3pPr>
      <a:lvl4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4pPr>
      <a:lvl5pPr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5pPr>
      <a:lvl6pPr marL="4572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6pPr>
      <a:lvl7pPr marL="9144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7pPr>
      <a:lvl8pPr marL="13716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8pPr>
      <a:lvl9pPr marL="1828800" algn="l" rtl="0" eaLnBrk="0" fontAlgn="base" hangingPunct="0">
        <a:lnSpc>
          <a:spcPct val="90000"/>
        </a:lnSpc>
        <a:spcBef>
          <a:spcPct val="0"/>
        </a:spcBef>
        <a:spcAft>
          <a:spcPct val="0"/>
        </a:spcAft>
        <a:defRPr sz="3200" b="1">
          <a:solidFill>
            <a:srgbClr val="404040"/>
          </a:solidFill>
          <a:latin typeface="微软雅黑" panose="020B0503020204020204" pitchFamily="34" charset="-122"/>
          <a:ea typeface="微软雅黑" panose="020B0503020204020204" pitchFamily="34" charset="-122"/>
        </a:defRPr>
      </a:lvl9pPr>
    </p:titleStyle>
    <p:bodyStyle>
      <a:lvl1pPr marL="228600" indent="-228600" algn="just" rtl="0" eaLnBrk="0" fontAlgn="base" hangingPunct="0">
        <a:lnSpc>
          <a:spcPct val="150000"/>
        </a:lnSpc>
        <a:spcBef>
          <a:spcPts val="1000"/>
        </a:spcBef>
        <a:spcAft>
          <a:spcPct val="0"/>
        </a:spcAft>
        <a:buFont typeface="Arial" panose="020B0604020202020204" pitchFamily="34" charset="0"/>
        <a:buChar char="•"/>
        <a:defRPr sz="2000" kern="1200">
          <a:solidFill>
            <a:srgbClr val="404040"/>
          </a:solidFill>
          <a:latin typeface="+mn-lt"/>
          <a:ea typeface="+mn-ea"/>
          <a:cs typeface="+mn-cs"/>
        </a:defRPr>
      </a:lvl1pPr>
      <a:lvl2pPr marL="685800" indent="-228600" algn="l" rtl="0" eaLnBrk="0" fontAlgn="base" hangingPunct="0">
        <a:lnSpc>
          <a:spcPct val="150000"/>
        </a:lnSpc>
        <a:spcBef>
          <a:spcPts val="500"/>
        </a:spcBef>
        <a:spcAft>
          <a:spcPct val="0"/>
        </a:spcAft>
        <a:buFont typeface="Arial" panose="020B0604020202020204" pitchFamily="34" charset="0"/>
        <a:buChar char="•"/>
        <a:defRPr kern="1200">
          <a:solidFill>
            <a:srgbClr val="404040"/>
          </a:solidFill>
          <a:latin typeface="+mn-lt"/>
          <a:ea typeface="+mn-ea"/>
          <a:cs typeface="+mn-cs"/>
        </a:defRPr>
      </a:lvl2pPr>
      <a:lvl3pPr marL="1143000" indent="-228600" algn="l" rtl="0" eaLnBrk="0" fontAlgn="base" hangingPunct="0">
        <a:lnSpc>
          <a:spcPct val="150000"/>
        </a:lnSpc>
        <a:spcBef>
          <a:spcPts val="500"/>
        </a:spcBef>
        <a:spcAft>
          <a:spcPct val="0"/>
        </a:spcAft>
        <a:buFont typeface="Arial" panose="020B0604020202020204" pitchFamily="34" charset="0"/>
        <a:buChar char="•"/>
        <a:defRPr sz="1600" kern="1200">
          <a:solidFill>
            <a:srgbClr val="404040"/>
          </a:solidFill>
          <a:latin typeface="+mn-lt"/>
          <a:ea typeface="+mn-ea"/>
          <a:cs typeface="+mn-cs"/>
        </a:defRPr>
      </a:lvl3pPr>
      <a:lvl4pPr marL="16002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4pPr>
      <a:lvl5pPr marL="2057400" indent="-228600" algn="l" rtl="0" eaLnBrk="0" fontAlgn="base" hangingPunct="0">
        <a:lnSpc>
          <a:spcPct val="150000"/>
        </a:lnSpc>
        <a:spcBef>
          <a:spcPts val="500"/>
        </a:spcBef>
        <a:spcAft>
          <a:spcPct val="0"/>
        </a:spcAft>
        <a:buFont typeface="Arial" panose="020B0604020202020204" pitchFamily="34" charset="0"/>
        <a:buChar char="•"/>
        <a:defRPr sz="1400" kern="1200">
          <a:solidFill>
            <a:srgbClr val="40404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7.jpeg"/><Relationship Id="rId1"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9.jpeg"/><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30.png"/><Relationship Id="rId7" Type="http://schemas.openxmlformats.org/officeDocument/2006/relationships/image" Target="../media/image29.jpeg"/><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32.jpeg"/><Relationship Id="rId1" Type="http://schemas.openxmlformats.org/officeDocument/2006/relationships/image" Target="../media/image31.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4.png"/><Relationship Id="rId2" Type="http://schemas.microsoft.com/office/2007/relationships/media" Target="../media/media1.mp3"/><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png"/><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3.xml"/><Relationship Id="rId2" Type="http://schemas.openxmlformats.org/officeDocument/2006/relationships/image" Target="../media/image7.jpe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3.xml"/><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图片 1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045" y="-5766"/>
            <a:ext cx="1241425"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图片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0539" y="3420787"/>
            <a:ext cx="9144000" cy="328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标题 1"/>
          <p:cNvSpPr>
            <a:spLocks noGrp="1"/>
          </p:cNvSpPr>
          <p:nvPr>
            <p:ph type="title"/>
          </p:nvPr>
        </p:nvSpPr>
        <p:spPr>
          <a:xfrm>
            <a:off x="738930" y="1411342"/>
            <a:ext cx="10747218" cy="857091"/>
          </a:xfrm>
        </p:spPr>
        <p:txBody>
          <a:bodyPr anchor="b"/>
          <a:lstStyle/>
          <a:p>
            <a:pPr algn="dist" eaLnBrk="1" hangingPunct="1"/>
            <a:r>
              <a:rPr lang="zh-CN" altLang="en-US" sz="4800" b="1" dirty="0">
                <a:solidFill>
                  <a:srgbClr val="FF0000"/>
                </a:solidFill>
                <a:latin typeface="微软雅黑" panose="020B0503020204020204" pitchFamily="34" charset="-122"/>
                <a:ea typeface="微软雅黑" panose="020B0503020204020204" pitchFamily="34" charset="-122"/>
              </a:rPr>
              <a:t>不忘初心 牢记使命 建功新时代</a:t>
            </a:r>
            <a:br>
              <a:rPr lang="zh-CN" altLang="en-US" sz="4800" b="1" dirty="0">
                <a:solidFill>
                  <a:srgbClr val="FF0000"/>
                </a:solidFill>
                <a:latin typeface="微软雅黑" panose="020B0503020204020204" pitchFamily="34" charset="-122"/>
                <a:ea typeface="微软雅黑" panose="020B0503020204020204" pitchFamily="34" charset="-122"/>
              </a:rPr>
            </a:br>
            <a:endParaRPr lang="zh-CN" altLang="en-US" sz="3600" b="1" dirty="0">
              <a:solidFill>
                <a:srgbClr val="262626"/>
              </a:solidFill>
              <a:latin typeface="微软雅黑" panose="020B0503020204020204" pitchFamily="34" charset="-122"/>
              <a:ea typeface="微软雅黑" panose="020B0503020204020204" pitchFamily="34" charset="-122"/>
            </a:endParaRPr>
          </a:p>
        </p:txBody>
      </p:sp>
      <p:sp>
        <p:nvSpPr>
          <p:cNvPr id="20485" name="TextBox 8"/>
          <p:cNvSpPr txBox="1">
            <a:spLocks noChangeArrowheads="1"/>
          </p:cNvSpPr>
          <p:nvPr/>
        </p:nvSpPr>
        <p:spPr bwMode="auto">
          <a:xfrm>
            <a:off x="738930" y="2374413"/>
            <a:ext cx="1003199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0513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ts val="0"/>
              </a:spcBef>
              <a:buFont typeface="Arial" panose="020B0604020202020204" pitchFamily="34" charset="0"/>
              <a:buNone/>
            </a:pPr>
            <a:r>
              <a:rPr lang="zh-CN" altLang="en-US" b="1" dirty="0">
                <a:latin typeface="微软雅黑" panose="020B0503020204020204" pitchFamily="34" charset="-122"/>
                <a:ea typeface="微软雅黑" panose="020B0503020204020204" pitchFamily="34" charset="-122"/>
              </a:rPr>
              <a:t>李建强    </a:t>
            </a:r>
            <a:endParaRPr lang="en-US" altLang="zh-CN" b="1" dirty="0">
              <a:latin typeface="微软雅黑" panose="020B0503020204020204" pitchFamily="34" charset="-122"/>
              <a:ea typeface="微软雅黑" panose="020B0503020204020204" pitchFamily="34" charset="-122"/>
            </a:endParaRPr>
          </a:p>
          <a:p>
            <a:pPr algn="ctr" eaLnBrk="1" hangingPunct="1">
              <a:lnSpc>
                <a:spcPct val="100000"/>
              </a:lnSpc>
              <a:spcBef>
                <a:spcPts val="0"/>
              </a:spcBef>
              <a:buFont typeface="Arial" panose="020B0604020202020204" pitchFamily="34" charset="0"/>
              <a:buNone/>
            </a:pPr>
            <a:r>
              <a:rPr lang="zh-CN" altLang="en-US" b="1" dirty="0">
                <a:latin typeface="微软雅黑" panose="020B0503020204020204" pitchFamily="34" charset="-122"/>
                <a:ea typeface="微软雅黑" panose="020B0503020204020204" pitchFamily="34" charset="-122"/>
              </a:rPr>
              <a:t>中国工程物理研究院党校    邓稼先干部学院   </a:t>
            </a:r>
            <a:r>
              <a:rPr lang="zh-CN" altLang="en-US" b="1" dirty="0" smtClean="0">
                <a:latin typeface="微软雅黑" panose="020B0503020204020204" pitchFamily="34" charset="-122"/>
                <a:ea typeface="微软雅黑" panose="020B0503020204020204" pitchFamily="34" charset="-122"/>
              </a:rPr>
              <a:t>副教授</a:t>
            </a:r>
            <a:endParaRPr lang="en-US" altLang="zh-CN" b="1" dirty="0">
              <a:latin typeface="微软雅黑" panose="020B0503020204020204" pitchFamily="34" charset="-122"/>
              <a:ea typeface="微软雅黑" panose="020B0503020204020204" pitchFamily="34" charset="-122"/>
            </a:endParaRPr>
          </a:p>
        </p:txBody>
      </p:sp>
      <p:sp>
        <p:nvSpPr>
          <p:cNvPr id="20486" name="矩形 1"/>
          <p:cNvSpPr>
            <a:spLocks noChangeArrowheads="1"/>
          </p:cNvSpPr>
          <p:nvPr/>
        </p:nvSpPr>
        <p:spPr bwMode="auto">
          <a:xfrm>
            <a:off x="2545592" y="1850538"/>
            <a:ext cx="763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a:lnSpc>
                <a:spcPct val="100000"/>
              </a:lnSpc>
              <a:spcBef>
                <a:spcPct val="0"/>
              </a:spcBef>
              <a:buFont typeface="Arial" panose="020B0604020202020204" pitchFamily="34" charset="0"/>
              <a:buNone/>
            </a:pPr>
            <a:r>
              <a:rPr lang="en-US" altLang="zh-CN" b="1" dirty="0">
                <a:solidFill>
                  <a:srgbClr val="262626"/>
                </a:solidFill>
                <a:latin typeface="微软雅黑" panose="020B0503020204020204" pitchFamily="34" charset="-122"/>
                <a:ea typeface="微软雅黑" panose="020B0503020204020204" pitchFamily="34" charset="-122"/>
              </a:rPr>
              <a:t>——</a:t>
            </a:r>
            <a:r>
              <a:rPr lang="zh-CN" altLang="en-US" b="1" dirty="0">
                <a:solidFill>
                  <a:srgbClr val="262626"/>
                </a:solidFill>
                <a:latin typeface="微软雅黑" panose="020B0503020204020204" pitchFamily="34" charset="-122"/>
                <a:ea typeface="微软雅黑" panose="020B0503020204020204" pitchFamily="34" charset="-122"/>
              </a:rPr>
              <a:t>学习弘扬“两弹一星”精神</a:t>
            </a:r>
            <a:endParaRPr lang="zh-CN" altLang="en-US" dirty="0">
              <a:latin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defTabSz="941705" eaLnBrk="1" hangingPunct="1">
              <a:defRPr/>
            </a:pPr>
            <a:r>
              <a:rPr lang="en-US" altLang="zh-CN" sz="4000" dirty="0">
                <a:solidFill>
                  <a:srgbClr val="FF0000"/>
                </a:solidFill>
                <a:latin typeface="黑体" panose="02010609060101010101" pitchFamily="49" charset="-122"/>
                <a:ea typeface="黑体" panose="02010609060101010101" pitchFamily="49" charset="-122"/>
              </a:rPr>
              <a:t>       </a:t>
            </a:r>
            <a:r>
              <a:rPr lang="en-US" altLang="zh-CN" sz="4000" dirty="0" smtClean="0">
                <a:solidFill>
                  <a:srgbClr val="FF0000"/>
                </a:solidFill>
                <a:latin typeface="黑体" panose="02010609060101010101" pitchFamily="49" charset="-122"/>
                <a:ea typeface="黑体" panose="02010609060101010101" pitchFamily="49" charset="-122"/>
              </a:rPr>
              <a:t>        </a:t>
            </a:r>
            <a:r>
              <a:rPr lang="zh-CN" altLang="en-US" sz="4000" dirty="0" smtClean="0">
                <a:solidFill>
                  <a:srgbClr val="FF0000"/>
                </a:solidFill>
                <a:latin typeface="黑体" panose="02010609060101010101" pitchFamily="49" charset="-122"/>
                <a:ea typeface="黑体" panose="02010609060101010101" pitchFamily="49" charset="-122"/>
              </a:rPr>
              <a:t>大力</a:t>
            </a:r>
            <a:r>
              <a:rPr lang="zh-CN" altLang="en-US" sz="4000" dirty="0">
                <a:solidFill>
                  <a:srgbClr val="FF0000"/>
                </a:solidFill>
                <a:latin typeface="黑体" panose="02010609060101010101" pitchFamily="49" charset="-122"/>
                <a:ea typeface="黑体" panose="02010609060101010101" pitchFamily="49" charset="-122"/>
              </a:rPr>
              <a:t>协同</a:t>
            </a:r>
            <a:endParaRPr lang="zh-CN" altLang="en-US" sz="4000" dirty="0">
              <a:solidFill>
                <a:srgbClr val="FF0000"/>
              </a:solidFill>
              <a:latin typeface="黑体" panose="02010609060101010101" pitchFamily="49" charset="-122"/>
              <a:ea typeface="黑体" panose="02010609060101010101" pitchFamily="49" charset="-122"/>
            </a:endParaRPr>
          </a:p>
        </p:txBody>
      </p:sp>
      <p:sp>
        <p:nvSpPr>
          <p:cNvPr id="4" name="内容占位符 3"/>
          <p:cNvSpPr>
            <a:spLocks noGrp="1"/>
          </p:cNvSpPr>
          <p:nvPr>
            <p:ph idx="1"/>
          </p:nvPr>
        </p:nvSpPr>
        <p:spPr/>
        <p:txBody>
          <a:bodyPr/>
          <a:lstStyle/>
          <a:p>
            <a:endParaRPr lang="zh-CN" altLang="en-US"/>
          </a:p>
        </p:txBody>
      </p:sp>
      <p:sp>
        <p:nvSpPr>
          <p:cNvPr id="3" name="日期占位符 2"/>
          <p:cNvSpPr>
            <a:spLocks noGrp="1"/>
          </p:cNvSpPr>
          <p:nvPr>
            <p:ph type="dt" sz="half" idx="10"/>
          </p:nvPr>
        </p:nvSpPr>
        <p:spPr/>
        <p:txBody>
          <a:bodyPr/>
          <a:lstStyle/>
          <a:p>
            <a:pPr defTabSz="941705">
              <a:defRPr/>
            </a:pPr>
            <a:fld id="{2E065DBD-8B93-4293-BE42-EEF9526FCC1A}" type="datetime1">
              <a:rPr lang="zh-CN" altLang="en-US" sz="1405"/>
            </a:fld>
            <a:endParaRPr lang="zh-CN" altLang="en-US" sz="1405"/>
          </a:p>
        </p:txBody>
      </p:sp>
      <p:sp>
        <p:nvSpPr>
          <p:cNvPr id="146436" name="灯片编号占位符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705">
              <a:spcBef>
                <a:spcPct val="20000"/>
              </a:spcBef>
              <a:buClr>
                <a:schemeClr val="folHlink"/>
              </a:buClr>
              <a:buFont typeface="Wingdings" panose="05000000000000000000" pitchFamily="2" charset="2"/>
              <a:buChar char="§"/>
              <a:defRPr sz="4000">
                <a:solidFill>
                  <a:schemeClr val="tx1"/>
                </a:solidFill>
                <a:latin typeface="Arial" panose="020B0604020202020204" pitchFamily="34" charset="0"/>
                <a:ea typeface="华文行楷" panose="02010800040101010101" pitchFamily="2" charset="-122"/>
                <a:cs typeface="华文行楷" panose="02010800040101010101" pitchFamily="2" charset="-122"/>
              </a:defRPr>
            </a:lvl1pPr>
            <a:lvl2pPr marL="742950" indent="-285750" defTabSz="941705">
              <a:spcBef>
                <a:spcPct val="20000"/>
              </a:spcBef>
              <a:buClr>
                <a:schemeClr val="folHlink"/>
              </a:buClr>
              <a:buFont typeface="Wingdings" panose="05000000000000000000" pitchFamily="2" charset="2"/>
              <a:buChar char="•"/>
              <a:defRPr sz="3700">
                <a:solidFill>
                  <a:srgbClr val="FF6600"/>
                </a:solidFill>
                <a:latin typeface="Arial" panose="020B0604020202020204" pitchFamily="34" charset="0"/>
                <a:ea typeface="华文新魏" panose="02010800040101010101" pitchFamily="2" charset="-122"/>
                <a:cs typeface="华文新魏" panose="02010800040101010101" pitchFamily="2" charset="-122"/>
              </a:defRPr>
            </a:lvl2pPr>
            <a:lvl3pPr marL="1143000" indent="-228600" defTabSz="941705">
              <a:spcBef>
                <a:spcPct val="20000"/>
              </a:spcBef>
              <a:buClr>
                <a:schemeClr val="folHlink"/>
              </a:buClr>
              <a:buFont typeface="Wingdings" panose="05000000000000000000" pitchFamily="2" charset="2"/>
              <a:buChar char="§"/>
              <a:defRPr sz="3300">
                <a:solidFill>
                  <a:srgbClr val="FF0000"/>
                </a:solidFill>
                <a:latin typeface="Arial" panose="020B0604020202020204" pitchFamily="34" charset="0"/>
                <a:ea typeface="仿宋_GB2312" panose="02010609030101010101" charset="-122"/>
                <a:cs typeface="仿宋_GB2312" panose="02010609030101010101" charset="-122"/>
              </a:defRPr>
            </a:lvl3pPr>
            <a:lvl4pPr marL="1600200" indent="-228600" defTabSz="941705">
              <a:spcBef>
                <a:spcPct val="20000"/>
              </a:spcBef>
              <a:buClr>
                <a:schemeClr val="folHlink"/>
              </a:buClr>
              <a:buSzPct val="115000"/>
              <a:buFont typeface="Wingdings" panose="05000000000000000000" pitchFamily="2" charset="2"/>
              <a:buChar char="•"/>
              <a:defRPr sz="2900">
                <a:solidFill>
                  <a:schemeClr val="folHlink"/>
                </a:solidFill>
                <a:latin typeface="Arial" panose="020B0604020202020204" pitchFamily="34" charset="0"/>
                <a:ea typeface="华文楷体" panose="02010600040101010101" pitchFamily="2" charset="-122"/>
                <a:cs typeface="仿宋_GB2312" panose="02010609030101010101" charset="-122"/>
              </a:defRPr>
            </a:lvl4pPr>
            <a:lvl5pPr marL="2057400" indent="-228600" defTabSz="941705">
              <a:spcBef>
                <a:spcPct val="20000"/>
              </a:spcBef>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5pPr>
            <a:lvl6pPr marL="2514600" indent="-228600" defTabSz="941705"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6pPr>
            <a:lvl7pPr marL="2971800" indent="-228600" defTabSz="941705"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7pPr>
            <a:lvl8pPr marL="3429000" indent="-228600" defTabSz="941705"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8pPr>
            <a:lvl9pPr marL="3886200" indent="-228600" defTabSz="941705"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9pPr>
          </a:lstStyle>
          <a:p>
            <a:pPr>
              <a:spcBef>
                <a:spcPct val="0"/>
              </a:spcBef>
              <a:buClrTx/>
              <a:buFont typeface="Arial" panose="020B0604020202020204" pitchFamily="34" charset="0"/>
              <a:buNone/>
            </a:pPr>
            <a:fld id="{56722C97-57A8-4C1A-B306-1C89FA8D396A}" type="slidenum">
              <a:rPr lang="zh-CN" altLang="en-US" sz="1400" smtClean="0">
                <a:solidFill>
                  <a:srgbClr val="0000FF"/>
                </a:solidFill>
                <a:ea typeface="宋体" panose="02010600030101010101" pitchFamily="2" charset="-122"/>
              </a:rPr>
            </a:fld>
            <a:endParaRPr lang="en-US" altLang="zh-CN" sz="1400">
              <a:solidFill>
                <a:srgbClr val="0000FF"/>
              </a:solidFill>
              <a:ea typeface="宋体" panose="02010600030101010101" pitchFamily="2" charset="-122"/>
            </a:endParaRPr>
          </a:p>
        </p:txBody>
      </p:sp>
      <p:sp>
        <p:nvSpPr>
          <p:cNvPr id="7" name="矩形 6"/>
          <p:cNvSpPr/>
          <p:nvPr/>
        </p:nvSpPr>
        <p:spPr>
          <a:xfrm>
            <a:off x="8274829" y="1492650"/>
            <a:ext cx="3917171" cy="4832092"/>
          </a:xfrm>
          <a:prstGeom prst="rect">
            <a:avLst/>
          </a:prstGeom>
        </p:spPr>
        <p:txBody>
          <a:bodyPr wrap="square">
            <a:spAutoFit/>
          </a:bodyPr>
          <a:lstStyle>
            <a:lvl1pPr>
              <a:spcBef>
                <a:spcPct val="20000"/>
              </a:spcBef>
              <a:buClr>
                <a:schemeClr val="folHlink"/>
              </a:buClr>
              <a:buFont typeface="Wingdings" panose="05000000000000000000" pitchFamily="2" charset="2"/>
              <a:buChar char="§"/>
              <a:defRPr sz="4000">
                <a:solidFill>
                  <a:schemeClr val="tx1"/>
                </a:solidFill>
                <a:latin typeface="Arial" panose="020B0604020202020204" pitchFamily="34" charset="0"/>
                <a:ea typeface="华文行楷" panose="02010800040101010101" pitchFamily="2" charset="-122"/>
                <a:cs typeface="华文行楷" panose="02010800040101010101" pitchFamily="2" charset="-122"/>
              </a:defRPr>
            </a:lvl1pPr>
            <a:lvl2pPr marL="742950" indent="-285750">
              <a:spcBef>
                <a:spcPct val="20000"/>
              </a:spcBef>
              <a:buClr>
                <a:schemeClr val="folHlink"/>
              </a:buClr>
              <a:buFont typeface="Wingdings" panose="05000000000000000000" pitchFamily="2" charset="2"/>
              <a:buChar char="•"/>
              <a:defRPr sz="3700">
                <a:solidFill>
                  <a:srgbClr val="FF6600"/>
                </a:solidFill>
                <a:latin typeface="Arial" panose="020B0604020202020204" pitchFamily="34" charset="0"/>
                <a:ea typeface="华文新魏" panose="02010800040101010101" pitchFamily="2" charset="-122"/>
                <a:cs typeface="华文新魏" panose="02010800040101010101" pitchFamily="2" charset="-122"/>
              </a:defRPr>
            </a:lvl2pPr>
            <a:lvl3pPr marL="1143000" indent="-228600">
              <a:spcBef>
                <a:spcPct val="20000"/>
              </a:spcBef>
              <a:buClr>
                <a:schemeClr val="folHlink"/>
              </a:buClr>
              <a:buFont typeface="Wingdings" panose="05000000000000000000" pitchFamily="2" charset="2"/>
              <a:buChar char="§"/>
              <a:defRPr sz="3300">
                <a:solidFill>
                  <a:srgbClr val="FF0000"/>
                </a:solidFill>
                <a:latin typeface="Arial" panose="020B0604020202020204" pitchFamily="34" charset="0"/>
                <a:ea typeface="仿宋_GB2312" panose="02010609030101010101" charset="-122"/>
                <a:cs typeface="仿宋_GB2312" panose="02010609030101010101" charset="-122"/>
              </a:defRPr>
            </a:lvl3pPr>
            <a:lvl4pPr marL="1600200" indent="-228600">
              <a:spcBef>
                <a:spcPct val="20000"/>
              </a:spcBef>
              <a:buClr>
                <a:schemeClr val="folHlink"/>
              </a:buClr>
              <a:buSzPct val="115000"/>
              <a:buFont typeface="Wingdings" panose="05000000000000000000" pitchFamily="2" charset="2"/>
              <a:buChar char="•"/>
              <a:defRPr sz="2900">
                <a:solidFill>
                  <a:schemeClr val="folHlink"/>
                </a:solidFill>
                <a:latin typeface="Arial" panose="020B0604020202020204" pitchFamily="34" charset="0"/>
                <a:ea typeface="华文楷体" panose="02010600040101010101" pitchFamily="2" charset="-122"/>
                <a:cs typeface="仿宋_GB2312" panose="02010609030101010101" charset="-122"/>
              </a:defRPr>
            </a:lvl4pPr>
            <a:lvl5pPr marL="2057400" indent="-228600">
              <a:spcBef>
                <a:spcPct val="20000"/>
              </a:spcBef>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900">
                <a:solidFill>
                  <a:srgbClr val="99CC00"/>
                </a:solidFill>
                <a:latin typeface="Arial" panose="020B0604020202020204" pitchFamily="34" charset="0"/>
                <a:ea typeface="幼圆" panose="02010509060101010101" pitchFamily="49" charset="-122"/>
                <a:cs typeface="仿宋_GB2312" panose="02010609030101010101" charset="-122"/>
              </a:defRPr>
            </a:lvl9pPr>
          </a:lstStyle>
          <a:p>
            <a:pPr>
              <a:spcBef>
                <a:spcPct val="0"/>
              </a:spcBef>
              <a:buClrTx/>
              <a:buFontTx/>
              <a:buNone/>
              <a:defRPr/>
            </a:pPr>
            <a:r>
              <a:rPr lang="zh-CN" altLang="en-US" sz="2800" b="1" dirty="0">
                <a:effectLst>
                  <a:outerShdw blurRad="38100" dist="38100" dir="2700000" algn="tl">
                    <a:srgbClr val="C0C0C0"/>
                  </a:outerShdw>
                </a:effectLst>
                <a:latin typeface="楷体" panose="02010609060101010101" pitchFamily="49" charset="-122"/>
                <a:ea typeface="楷体" panose="02010609060101010101" pitchFamily="49" charset="-122"/>
              </a:rPr>
              <a:t>在研制第一颗原子弹的过程中</a:t>
            </a:r>
            <a:r>
              <a:rPr lang="en-US" altLang="zh-CN" sz="2800" b="1" dirty="0">
                <a:effectLst>
                  <a:outerShdw blurRad="38100" dist="38100" dir="2700000" algn="tl">
                    <a:srgbClr val="C0C0C0"/>
                  </a:outerShdw>
                </a:effectLst>
                <a:latin typeface="楷体" panose="02010609060101010101" pitchFamily="49" charset="-122"/>
                <a:ea typeface="楷体" panose="02010609060101010101" pitchFamily="49" charset="-122"/>
              </a:rPr>
              <a:t>,</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全国的</a:t>
            </a:r>
            <a:r>
              <a:rPr lang="en-US" altLang="zh-CN"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26</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个部、委</a:t>
            </a:r>
            <a:r>
              <a:rPr lang="en-US" altLang="zh-CN"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院</a:t>
            </a:r>
            <a:r>
              <a:rPr lang="en-US" altLang="zh-CN"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和</a:t>
            </a:r>
            <a:r>
              <a:rPr lang="en-US" altLang="zh-CN"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20</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个省、市、自治区的</a:t>
            </a:r>
            <a:r>
              <a:rPr lang="en-US" altLang="zh-CN"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900</a:t>
            </a:r>
            <a:r>
              <a:rPr lang="zh-CN" altLang="en-US" sz="2800" b="1" dirty="0">
                <a:solidFill>
                  <a:srgbClr val="FF0000"/>
                </a:solidFill>
                <a:effectLst>
                  <a:outerShdw blurRad="38100" dist="38100" dir="2700000" algn="tl">
                    <a:srgbClr val="C0C0C0"/>
                  </a:outerShdw>
                </a:effectLst>
                <a:latin typeface="楷体" panose="02010609060101010101" pitchFamily="49" charset="-122"/>
                <a:ea typeface="楷体" panose="02010609060101010101" pitchFamily="49" charset="-122"/>
              </a:rPr>
              <a:t>多家工厂、科研机构和大专院校</a:t>
            </a:r>
            <a:r>
              <a:rPr lang="zh-CN" altLang="en-US" sz="2800" b="1" dirty="0">
                <a:effectLst>
                  <a:outerShdw blurRad="38100" dist="38100" dir="2700000" algn="tl">
                    <a:srgbClr val="C0C0C0"/>
                  </a:outerShdw>
                </a:effectLst>
                <a:latin typeface="楷体" panose="02010609060101010101" pitchFamily="49" charset="-122"/>
                <a:ea typeface="楷体" panose="02010609060101010101" pitchFamily="49" charset="-122"/>
              </a:rPr>
              <a:t>联合起来进行科技攻关、设备制造和生产材料</a:t>
            </a:r>
            <a:r>
              <a:rPr lang="en-US" altLang="zh-CN" sz="2800" b="1" dirty="0">
                <a:effectLst>
                  <a:outerShdw blurRad="38100" dist="38100" dir="2700000" algn="tl">
                    <a:srgbClr val="C0C0C0"/>
                  </a:outerShdw>
                </a:effectLst>
                <a:latin typeface="楷体" panose="02010609060101010101" pitchFamily="49" charset="-122"/>
                <a:ea typeface="楷体" panose="02010609060101010101" pitchFamily="49" charset="-122"/>
              </a:rPr>
              <a:t>,</a:t>
            </a:r>
            <a:r>
              <a:rPr lang="zh-CN" altLang="en-US" sz="2800" b="1" dirty="0">
                <a:effectLst>
                  <a:outerShdw blurRad="38100" dist="38100" dir="2700000" algn="tl">
                    <a:srgbClr val="C0C0C0"/>
                  </a:outerShdw>
                </a:effectLst>
                <a:latin typeface="楷体" panose="02010609060101010101" pitchFamily="49" charset="-122"/>
                <a:ea typeface="楷体" panose="02010609060101010101" pitchFamily="49" charset="-122"/>
              </a:rPr>
              <a:t>解决了近千项重大课题</a:t>
            </a:r>
            <a:r>
              <a:rPr lang="en-US" altLang="zh-CN" sz="2800" b="1" dirty="0">
                <a:effectLst>
                  <a:outerShdw blurRad="38100" dist="38100" dir="2700000" algn="tl">
                    <a:srgbClr val="C0C0C0"/>
                  </a:outerShdw>
                </a:effectLst>
                <a:latin typeface="楷体" panose="02010609060101010101" pitchFamily="49" charset="-122"/>
                <a:ea typeface="楷体" panose="02010609060101010101" pitchFamily="49" charset="-122"/>
              </a:rPr>
              <a:t>,</a:t>
            </a:r>
            <a:r>
              <a:rPr lang="zh-CN" altLang="en-US" sz="2800" b="1" dirty="0">
                <a:effectLst>
                  <a:outerShdw blurRad="38100" dist="38100" dir="2700000" algn="tl">
                    <a:srgbClr val="C0C0C0"/>
                  </a:outerShdw>
                </a:effectLst>
                <a:latin typeface="楷体" panose="02010609060101010101" pitchFamily="49" charset="-122"/>
                <a:ea typeface="楷体" panose="02010609060101010101" pitchFamily="49" charset="-122"/>
              </a:rPr>
              <a:t>成为一场全国范围的大会战</a:t>
            </a:r>
            <a:r>
              <a:rPr lang="en-US" altLang="zh-CN" sz="2800" b="1" dirty="0">
                <a:effectLst>
                  <a:outerShdw blurRad="38100" dist="38100" dir="2700000" algn="tl">
                    <a:srgbClr val="C0C0C0"/>
                  </a:outerShdw>
                </a:effectLst>
                <a:latin typeface="楷体" panose="02010609060101010101" pitchFamily="49" charset="-122"/>
                <a:ea typeface="楷体" panose="02010609060101010101" pitchFamily="49" charset="-122"/>
              </a:rPr>
              <a:t>,</a:t>
            </a:r>
            <a:r>
              <a:rPr lang="zh-CN" altLang="en-US" sz="2800" b="1" dirty="0">
                <a:effectLst>
                  <a:outerShdw blurRad="38100" dist="38100" dir="2700000" algn="tl">
                    <a:srgbClr val="C0C0C0"/>
                  </a:outerShdw>
                </a:effectLst>
                <a:latin typeface="楷体" panose="02010609060101010101" pitchFamily="49" charset="-122"/>
                <a:ea typeface="楷体" panose="02010609060101010101" pitchFamily="49" charset="-122"/>
              </a:rPr>
              <a:t>充分体现了社会主义的优越性。</a:t>
            </a:r>
            <a:endParaRPr lang="zh-CN" altLang="en-US" sz="2800" dirty="0">
              <a:solidFill>
                <a:srgbClr val="0000FF"/>
              </a:solidFill>
            </a:endParaRPr>
          </a:p>
        </p:txBody>
      </p:sp>
      <p:pic>
        <p:nvPicPr>
          <p:cNvPr id="146438" name="图片 7"/>
          <p:cNvPicPr>
            <a:picLocks noChangeAspect="1"/>
          </p:cNvPicPr>
          <p:nvPr/>
        </p:nvPicPr>
        <p:blipFill>
          <a:blip r:embed="rId1" cstate="print">
            <a:extLst>
              <a:ext uri="{28A0092B-C50C-407E-A947-70E740481C1C}">
                <a14:useLocalDpi xmlns:a14="http://schemas.microsoft.com/office/drawing/2010/main" val="0"/>
              </a:ext>
            </a:extLst>
          </a:blip>
          <a:srcRect l="7948" t="8949" r="3557" b="12511"/>
          <a:stretch>
            <a:fillRect/>
          </a:stretch>
        </p:blipFill>
        <p:spPr bwMode="auto">
          <a:xfrm>
            <a:off x="304800" y="1221740"/>
            <a:ext cx="7969250" cy="54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5"/>
          <p:cNvSpPr/>
          <p:nvPr/>
        </p:nvSpPr>
        <p:spPr>
          <a:xfrm>
            <a:off x="509588" y="373063"/>
            <a:ext cx="10445750" cy="1300162"/>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a:lnSpc>
                <a:spcPts val="2250"/>
              </a:lnSpc>
              <a:spcBef>
                <a:spcPts val="450"/>
              </a:spcBef>
              <a:buNone/>
            </a:pPr>
            <a:r>
              <a:rPr lang="zh-CN" altLang="en-US" sz="4000" b="1" dirty="0">
                <a:solidFill>
                  <a:srgbClr val="FF3300"/>
                </a:solidFill>
                <a:latin typeface="华文琥珀" panose="02010800040101010101" pitchFamily="2" charset="-122"/>
                <a:ea typeface="华文琥珀" panose="02010800040101010101" pitchFamily="2" charset="-122"/>
              </a:rPr>
              <a:t>协同攻关</a:t>
            </a:r>
            <a:endParaRPr lang="en-US" altLang="zh-CN" sz="4000" b="1" dirty="0">
              <a:solidFill>
                <a:srgbClr val="FF3300"/>
              </a:solidFill>
              <a:latin typeface="华文琥珀" panose="02010800040101010101" pitchFamily="2" charset="-122"/>
              <a:ea typeface="华文琥珀" panose="02010800040101010101" pitchFamily="2" charset="-122"/>
            </a:endParaRPr>
          </a:p>
          <a:p>
            <a:pPr marL="0" lvl="0" indent="0">
              <a:lnSpc>
                <a:spcPts val="2250"/>
              </a:lnSpc>
              <a:spcBef>
                <a:spcPts val="450"/>
              </a:spcBef>
              <a:buNone/>
            </a:pPr>
            <a:endParaRPr lang="zh-CN" altLang="en-US" sz="3200" dirty="0">
              <a:solidFill>
                <a:srgbClr val="FF3300"/>
              </a:solidFill>
              <a:latin typeface="华文琥珀" panose="02010800040101010101" pitchFamily="2" charset="-122"/>
              <a:ea typeface="华文琥珀" panose="02010800040101010101" pitchFamily="2" charset="-122"/>
            </a:endParaRPr>
          </a:p>
          <a:p>
            <a:pPr marL="0" lvl="0" indent="0">
              <a:lnSpc>
                <a:spcPct val="150000"/>
              </a:lnSpc>
              <a:spcBef>
                <a:spcPts val="450"/>
              </a:spcBef>
              <a:buClr>
                <a:srgbClr val="800000"/>
              </a:buClr>
              <a:buFont typeface="Wingdings" panose="05000000000000000000" pitchFamily="2" charset="2"/>
              <a:buChar char="p"/>
            </a:pPr>
            <a:r>
              <a:rPr lang="zh-CN" altLang="en-US" sz="2400" b="1" dirty="0">
                <a:solidFill>
                  <a:srgbClr val="002060"/>
                </a:solidFill>
                <a:latin typeface="微软雅黑" panose="020B0503020204020204" pitchFamily="34" charset="-122"/>
                <a:ea typeface="微软雅黑" panose="020B0503020204020204" pitchFamily="34" charset="-122"/>
              </a:rPr>
              <a:t>就是发扬学术民主，凝聚个人和群体的智慧，团结协作攻克技术难关，不断增强整体优势和团队竞争能力。</a:t>
            </a:r>
            <a:endParaRPr lang="en-US" altLang="zh-CN" sz="2400" b="1" dirty="0">
              <a:solidFill>
                <a:srgbClr val="002060"/>
              </a:solidFill>
              <a:latin typeface="微软雅黑" panose="020B0503020204020204" pitchFamily="34" charset="-122"/>
              <a:ea typeface="微软雅黑" panose="020B0503020204020204" pitchFamily="34" charset="-122"/>
            </a:endParaRPr>
          </a:p>
          <a:p>
            <a:pPr marL="0" lvl="0" indent="0">
              <a:lnSpc>
                <a:spcPct val="150000"/>
              </a:lnSpc>
              <a:spcBef>
                <a:spcPts val="450"/>
              </a:spcBef>
              <a:buClr>
                <a:srgbClr val="800000"/>
              </a:buClr>
              <a:buFont typeface="Wingdings" panose="05000000000000000000" pitchFamily="2" charset="2"/>
              <a:buChar char="p"/>
            </a:pPr>
            <a:r>
              <a:rPr lang="zh-CN" altLang="en-US" sz="2400" b="1" dirty="0">
                <a:solidFill>
                  <a:srgbClr val="002060"/>
                </a:solidFill>
                <a:latin typeface="微软雅黑" panose="020B0503020204020204" pitchFamily="34" charset="-122"/>
                <a:ea typeface="微软雅黑" panose="020B0503020204020204" pitchFamily="34" charset="-122"/>
              </a:rPr>
              <a:t>大科学、大工程需要大团结、大协作。</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189443" name="Rectangle 4"/>
          <p:cNvSpPr/>
          <p:nvPr/>
        </p:nvSpPr>
        <p:spPr>
          <a:xfrm>
            <a:off x="789709" y="5507759"/>
            <a:ext cx="5830570" cy="722313"/>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ts val="450"/>
              </a:spcBef>
              <a:buNone/>
            </a:pPr>
            <a:r>
              <a:rPr lang="zh-CN" altLang="en-US" sz="1800" b="1" dirty="0">
                <a:solidFill>
                  <a:srgbClr val="800000"/>
                </a:solidFill>
                <a:latin typeface="微软雅黑" panose="020B0503020204020204" pitchFamily="34" charset="-122"/>
                <a:ea typeface="微软雅黑" panose="020B0503020204020204" pitchFamily="34" charset="-122"/>
              </a:rPr>
              <a:t>于敏院士：</a:t>
            </a:r>
            <a:r>
              <a:rPr lang="zh-CN" altLang="en-US" sz="1800" b="1" dirty="0">
                <a:solidFill>
                  <a:srgbClr val="0D0D0D"/>
                </a:solidFill>
                <a:latin typeface="微软雅黑" panose="020B0503020204020204" pitchFamily="34" charset="-122"/>
                <a:ea typeface="微软雅黑" panose="020B0503020204020204" pitchFamily="34" charset="-122"/>
              </a:rPr>
              <a:t>大科学是集合各种科学、技术、工程于一体的系统综合体，是集体的事业。大家都以大局为重，团结协作，奋力拼搏是它的灵魂。</a:t>
            </a:r>
            <a:endParaRPr lang="zh-CN" altLang="en-US" sz="1800" b="1" dirty="0">
              <a:solidFill>
                <a:srgbClr val="0D0D0D"/>
              </a:solidFill>
              <a:latin typeface="微软雅黑" panose="020B0503020204020204" pitchFamily="34" charset="-122"/>
              <a:ea typeface="微软雅黑" panose="020B0503020204020204" pitchFamily="34" charset="-122"/>
            </a:endParaRPr>
          </a:p>
        </p:txBody>
      </p:sp>
      <p:sp>
        <p:nvSpPr>
          <p:cNvPr id="189444" name="Rectangle 6"/>
          <p:cNvSpPr>
            <a:spLocks noRot="1"/>
          </p:cNvSpPr>
          <p:nvPr/>
        </p:nvSpPr>
        <p:spPr>
          <a:xfrm>
            <a:off x="7190509" y="5335588"/>
            <a:ext cx="5187142" cy="593725"/>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50000"/>
              </a:lnSpc>
              <a:spcBef>
                <a:spcPts val="450"/>
              </a:spcBef>
              <a:buNone/>
            </a:pPr>
            <a:r>
              <a:rPr lang="zh-CN" altLang="en-US" sz="2000" b="1" dirty="0">
                <a:solidFill>
                  <a:srgbClr val="800000"/>
                </a:solidFill>
                <a:latin typeface="微软雅黑" panose="020B0503020204020204" pitchFamily="34" charset="-122"/>
                <a:ea typeface="微软雅黑" panose="020B0503020204020204" pitchFamily="34" charset="-122"/>
              </a:rPr>
              <a:t>彭桓武院士：</a:t>
            </a:r>
            <a:endParaRPr lang="en-US" altLang="zh-CN" sz="2000" b="1" dirty="0">
              <a:solidFill>
                <a:srgbClr val="800000"/>
              </a:solidFill>
              <a:latin typeface="微软雅黑" panose="020B0503020204020204" pitchFamily="34" charset="-122"/>
              <a:ea typeface="微软雅黑" panose="020B0503020204020204" pitchFamily="34" charset="-122"/>
            </a:endParaRPr>
          </a:p>
          <a:p>
            <a:pPr marL="0" lvl="0" indent="0">
              <a:lnSpc>
                <a:spcPct val="150000"/>
              </a:lnSpc>
              <a:spcBef>
                <a:spcPts val="450"/>
              </a:spcBef>
              <a:buNone/>
            </a:pPr>
            <a:r>
              <a:rPr lang="zh-CN" altLang="en-US" sz="2400" b="1" dirty="0">
                <a:solidFill>
                  <a:srgbClr val="0D0D0D"/>
                </a:solidFill>
                <a:latin typeface="微软雅黑" panose="020B0503020204020204" pitchFamily="34" charset="-122"/>
                <a:ea typeface="微软雅黑" panose="020B0503020204020204" pitchFamily="34" charset="-122"/>
              </a:rPr>
              <a:t>集体集体集集体，日新日新日日新。</a:t>
            </a:r>
            <a:endParaRPr lang="zh-CN" altLang="en-US" sz="2400" b="1" dirty="0">
              <a:solidFill>
                <a:srgbClr val="0D0D0D"/>
              </a:solidFill>
              <a:latin typeface="微软雅黑" panose="020B0503020204020204" pitchFamily="34" charset="-122"/>
              <a:ea typeface="微软雅黑" panose="020B0503020204020204" pitchFamily="34" charset="-122"/>
            </a:endParaRPr>
          </a:p>
        </p:txBody>
      </p:sp>
      <p:pic>
        <p:nvPicPr>
          <p:cNvPr id="189445" name="图片 1"/>
          <p:cNvPicPr>
            <a:picLocks noChangeAspect="1"/>
          </p:cNvPicPr>
          <p:nvPr/>
        </p:nvPicPr>
        <p:blipFill>
          <a:blip r:embed="rId1" cstate="print"/>
          <a:stretch>
            <a:fillRect/>
          </a:stretch>
        </p:blipFill>
        <p:spPr>
          <a:xfrm>
            <a:off x="1344354" y="2905125"/>
            <a:ext cx="3765550" cy="2727325"/>
          </a:xfrm>
          <a:prstGeom prst="rect">
            <a:avLst/>
          </a:prstGeom>
          <a:noFill/>
          <a:ln w="9525">
            <a:noFill/>
          </a:ln>
        </p:spPr>
      </p:pic>
      <p:pic>
        <p:nvPicPr>
          <p:cNvPr id="189446" name="图片 2"/>
          <p:cNvPicPr>
            <a:picLocks noChangeAspect="1"/>
          </p:cNvPicPr>
          <p:nvPr/>
        </p:nvPicPr>
        <p:blipFill>
          <a:blip r:embed="rId2" cstate="print"/>
          <a:stretch>
            <a:fillRect/>
          </a:stretch>
        </p:blipFill>
        <p:spPr>
          <a:xfrm>
            <a:off x="6927850" y="2068513"/>
            <a:ext cx="3446463" cy="3328987"/>
          </a:xfrm>
          <a:prstGeom prst="rect">
            <a:avLst/>
          </a:prstGeom>
          <a:noFill/>
          <a:ln w="9525">
            <a:noFill/>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5"/>
          <p:cNvSpPr>
            <a:spLocks noChangeArrowheads="1"/>
          </p:cNvSpPr>
          <p:nvPr/>
        </p:nvSpPr>
        <p:spPr bwMode="auto">
          <a:xfrm>
            <a:off x="668338" y="857250"/>
            <a:ext cx="10453687"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ts val="2250"/>
              </a:lnSpc>
              <a:spcBef>
                <a:spcPts val="450"/>
              </a:spcBef>
              <a:buFont typeface="Arial" panose="020B0604020202020204" pitchFamily="34" charset="0"/>
              <a:buNone/>
            </a:pPr>
            <a:r>
              <a:rPr lang="zh-CN" altLang="en-US" sz="3200">
                <a:solidFill>
                  <a:srgbClr val="FF3300"/>
                </a:solidFill>
                <a:latin typeface="华文琥珀" panose="02010800040101010101" pitchFamily="2" charset="-122"/>
                <a:ea typeface="华文琥珀" panose="02010800040101010101" pitchFamily="2" charset="-122"/>
              </a:rPr>
              <a:t>求实创新</a:t>
            </a:r>
            <a:endParaRPr lang="en-US" altLang="zh-CN" sz="3200">
              <a:solidFill>
                <a:srgbClr val="FF3300"/>
              </a:solidFill>
              <a:latin typeface="华文琥珀" panose="02010800040101010101" pitchFamily="2" charset="-122"/>
              <a:ea typeface="华文琥珀" panose="02010800040101010101" pitchFamily="2" charset="-122"/>
            </a:endParaRPr>
          </a:p>
          <a:p>
            <a:pPr>
              <a:lnSpc>
                <a:spcPts val="2250"/>
              </a:lnSpc>
              <a:spcBef>
                <a:spcPts val="450"/>
              </a:spcBef>
              <a:buFont typeface="Arial" panose="020B0604020202020204" pitchFamily="34" charset="0"/>
              <a:buNone/>
            </a:pPr>
            <a:endParaRPr lang="en-US" altLang="zh-CN" sz="3200">
              <a:solidFill>
                <a:srgbClr val="FF3300"/>
              </a:solidFill>
              <a:latin typeface="华文琥珀" panose="02010800040101010101" pitchFamily="2" charset="-122"/>
              <a:ea typeface="华文琥珀" panose="02010800040101010101" pitchFamily="2" charset="-122"/>
            </a:endParaRPr>
          </a:p>
          <a:p>
            <a:pPr>
              <a:lnSpc>
                <a:spcPct val="100000"/>
              </a:lnSpc>
              <a:spcBef>
                <a:spcPts val="450"/>
              </a:spcBef>
              <a:buClr>
                <a:srgbClr val="800000"/>
              </a:buClr>
              <a:buFont typeface="Wingdings" panose="05000000000000000000" pitchFamily="2" charset="2"/>
              <a:buChar char="p"/>
            </a:pPr>
            <a:r>
              <a:rPr lang="zh-CN" altLang="en-US" sz="2400" b="1">
                <a:solidFill>
                  <a:srgbClr val="002060"/>
                </a:solidFill>
                <a:latin typeface="微软雅黑" panose="020B0503020204020204" pitchFamily="34" charset="-122"/>
                <a:ea typeface="微软雅黑" panose="020B0503020204020204" pitchFamily="34" charset="-122"/>
              </a:rPr>
              <a:t>尊重科学规律，严谨务实，与时俱进，勇于探索创新，不断开创事业的新局面。</a:t>
            </a:r>
            <a:endParaRPr lang="en-US" altLang="zh-CN" sz="2400" b="1">
              <a:solidFill>
                <a:srgbClr val="002060"/>
              </a:solidFill>
              <a:latin typeface="微软雅黑" panose="020B0503020204020204" pitchFamily="34" charset="-122"/>
              <a:ea typeface="微软雅黑" panose="020B0503020204020204" pitchFamily="34" charset="-122"/>
            </a:endParaRPr>
          </a:p>
          <a:p>
            <a:pPr>
              <a:lnSpc>
                <a:spcPct val="100000"/>
              </a:lnSpc>
              <a:spcBef>
                <a:spcPts val="450"/>
              </a:spcBef>
              <a:buClr>
                <a:srgbClr val="800000"/>
              </a:buClr>
              <a:buFont typeface="Wingdings" panose="05000000000000000000" pitchFamily="2" charset="2"/>
              <a:buChar char="p"/>
            </a:pPr>
            <a:r>
              <a:rPr lang="zh-CN" altLang="en-US" sz="2400" b="1">
                <a:solidFill>
                  <a:srgbClr val="002060"/>
                </a:solidFill>
                <a:latin typeface="微软雅黑" panose="020B0503020204020204" pitchFamily="34" charset="-122"/>
                <a:ea typeface="微软雅黑" panose="020B0503020204020204" pitchFamily="34" charset="-122"/>
              </a:rPr>
              <a:t>周恩来总理：严肃认真，周到细致，稳妥可靠，万无一失。</a:t>
            </a:r>
            <a:endParaRPr lang="en-US" altLang="zh-CN" sz="2400" b="1">
              <a:solidFill>
                <a:srgbClr val="002060"/>
              </a:solidFill>
              <a:latin typeface="微软雅黑" panose="020B0503020204020204" pitchFamily="34" charset="-122"/>
              <a:ea typeface="微软雅黑" panose="020B0503020204020204" pitchFamily="34" charset="-122"/>
            </a:endParaRPr>
          </a:p>
          <a:p>
            <a:pPr>
              <a:lnSpc>
                <a:spcPct val="100000"/>
              </a:lnSpc>
              <a:spcBef>
                <a:spcPts val="450"/>
              </a:spcBef>
              <a:buClr>
                <a:srgbClr val="800000"/>
              </a:buClr>
              <a:buFont typeface="Wingdings" panose="05000000000000000000" pitchFamily="2" charset="2"/>
              <a:buChar char="p"/>
            </a:pPr>
            <a:r>
              <a:rPr lang="zh-CN" altLang="en-US" sz="2400" b="1">
                <a:solidFill>
                  <a:srgbClr val="002060"/>
                </a:solidFill>
                <a:latin typeface="微软雅黑" panose="020B0503020204020204" pitchFamily="34" charset="-122"/>
                <a:ea typeface="微软雅黑" panose="020B0503020204020204" pitchFamily="34" charset="-122"/>
              </a:rPr>
              <a:t>“五严”：严肃的态度、严格的要求、严谨的作风、严密的方法、严格的程序。</a:t>
            </a:r>
            <a:endParaRPr lang="zh-CN" altLang="en-US" sz="2400" b="1">
              <a:solidFill>
                <a:srgbClr val="002060"/>
              </a:solidFill>
              <a:latin typeface="微软雅黑" panose="020B0503020204020204" pitchFamily="34" charset="-122"/>
              <a:ea typeface="微软雅黑" panose="020B0503020204020204" pitchFamily="34" charset="-122"/>
            </a:endParaRPr>
          </a:p>
        </p:txBody>
      </p:sp>
      <p:sp>
        <p:nvSpPr>
          <p:cNvPr id="190467" name="Rectangle 4"/>
          <p:cNvSpPr>
            <a:spLocks noChangeArrowheads="1"/>
          </p:cNvSpPr>
          <p:nvPr/>
        </p:nvSpPr>
        <p:spPr bwMode="auto">
          <a:xfrm>
            <a:off x="668338" y="3979863"/>
            <a:ext cx="39957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50000"/>
              </a:lnSpc>
              <a:spcBef>
                <a:spcPts val="450"/>
              </a:spcBef>
              <a:spcAft>
                <a:spcPts val="450"/>
              </a:spcAft>
              <a:buClr>
                <a:schemeClr val="hlink"/>
              </a:buClr>
              <a:buSzPct val="60000"/>
              <a:buFont typeface="Arial" panose="020B0604020202020204" pitchFamily="34" charset="0"/>
              <a:buNone/>
            </a:pPr>
            <a:r>
              <a:rPr lang="zh-CN" altLang="en-US" sz="2400" b="1">
                <a:solidFill>
                  <a:srgbClr val="0D0D0D"/>
                </a:solidFill>
                <a:latin typeface="楷体" panose="02010609060101010101" pitchFamily="49" charset="-122"/>
                <a:ea typeface="楷体" panose="02010609060101010101" pitchFamily="49" charset="-122"/>
              </a:rPr>
              <a:t>   </a:t>
            </a:r>
            <a:r>
              <a:rPr lang="zh-CN" altLang="en-US" sz="2400" b="1">
                <a:solidFill>
                  <a:srgbClr val="0D0D0D"/>
                </a:solidFill>
                <a:latin typeface="微软雅黑" panose="020B0503020204020204" pitchFamily="34" charset="-122"/>
                <a:ea typeface="微软雅黑" panose="020B0503020204020204" pitchFamily="34" charset="-122"/>
              </a:rPr>
              <a:t>历史和现实告诉我们：国防尖端科技只能靠自力更生、自主创新。</a:t>
            </a:r>
            <a:endParaRPr lang="en-US" altLang="zh-CN" sz="2400" b="1">
              <a:solidFill>
                <a:srgbClr val="0D0D0D"/>
              </a:solidFill>
              <a:latin typeface="微软雅黑" panose="020B0503020204020204" pitchFamily="34" charset="-122"/>
              <a:ea typeface="微软雅黑" panose="020B0503020204020204" pitchFamily="34" charset="-122"/>
            </a:endParaRPr>
          </a:p>
        </p:txBody>
      </p:sp>
      <p:grpSp>
        <p:nvGrpSpPr>
          <p:cNvPr id="190468" name="组合 3"/>
          <p:cNvGrpSpPr>
            <a:grpSpLocks noChangeAspect="1"/>
          </p:cNvGrpSpPr>
          <p:nvPr/>
        </p:nvGrpSpPr>
        <p:grpSpPr bwMode="auto">
          <a:xfrm>
            <a:off x="4767263" y="3527425"/>
            <a:ext cx="6354762" cy="3092450"/>
            <a:chOff x="0" y="0"/>
            <a:chExt cx="4967051" cy="2439821"/>
          </a:xfrm>
        </p:grpSpPr>
        <p:pic>
          <p:nvPicPr>
            <p:cNvPr id="190469"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84304" y="0"/>
              <a:ext cx="2882747" cy="243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084304" cy="2439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5"/>
          <p:cNvSpPr>
            <a:spLocks noChangeArrowheads="1"/>
          </p:cNvSpPr>
          <p:nvPr/>
        </p:nvSpPr>
        <p:spPr bwMode="auto">
          <a:xfrm>
            <a:off x="1090613" y="660400"/>
            <a:ext cx="9732962"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等线" panose="02010600030101010101" pitchFamily="2" charset="-122"/>
              </a:defRPr>
            </a:lvl9pPr>
          </a:lstStyle>
          <a:p>
            <a:pPr>
              <a:lnSpc>
                <a:spcPts val="2250"/>
              </a:lnSpc>
              <a:spcBef>
                <a:spcPts val="450"/>
              </a:spcBef>
              <a:buFont typeface="Arial" panose="020B0604020202020204" pitchFamily="34" charset="0"/>
              <a:buNone/>
            </a:pPr>
            <a:r>
              <a:rPr lang="zh-CN" altLang="en-US" sz="3200" b="1">
                <a:solidFill>
                  <a:srgbClr val="FF3300"/>
                </a:solidFill>
                <a:latin typeface="微软雅黑" panose="020B0503020204020204" pitchFamily="34" charset="-122"/>
                <a:ea typeface="微软雅黑" panose="020B0503020204020204" pitchFamily="34" charset="-122"/>
              </a:rPr>
              <a:t>永攀高峰</a:t>
            </a:r>
            <a:endParaRPr lang="en-US" altLang="zh-CN" sz="3200" b="1">
              <a:solidFill>
                <a:srgbClr val="FF3300"/>
              </a:solidFill>
              <a:latin typeface="微软雅黑" panose="020B0503020204020204" pitchFamily="34" charset="-122"/>
              <a:ea typeface="微软雅黑" panose="020B0503020204020204" pitchFamily="34" charset="-122"/>
            </a:endParaRPr>
          </a:p>
          <a:p>
            <a:pPr>
              <a:lnSpc>
                <a:spcPts val="2250"/>
              </a:lnSpc>
              <a:spcBef>
                <a:spcPts val="450"/>
              </a:spcBef>
              <a:buFont typeface="Arial" panose="020B0604020202020204" pitchFamily="34" charset="0"/>
              <a:buNone/>
            </a:pPr>
            <a:endParaRPr lang="en-US" altLang="zh-CN" sz="3200" b="1">
              <a:solidFill>
                <a:srgbClr val="FF3300"/>
              </a:solidFill>
              <a:latin typeface="微软雅黑" panose="020B0503020204020204" pitchFamily="34" charset="-122"/>
              <a:ea typeface="微软雅黑" panose="020B0503020204020204" pitchFamily="34" charset="-122"/>
            </a:endParaRPr>
          </a:p>
          <a:p>
            <a:pPr>
              <a:spcBef>
                <a:spcPts val="450"/>
              </a:spcBef>
              <a:buClr>
                <a:srgbClr val="800000"/>
              </a:buClr>
              <a:buFont typeface="Wingdings" panose="05000000000000000000" pitchFamily="2" charset="2"/>
              <a:buChar char="p"/>
            </a:pPr>
            <a:r>
              <a:rPr lang="zh-CN" altLang="en-US" sz="2000" b="1">
                <a:solidFill>
                  <a:srgbClr val="002060"/>
                </a:solidFill>
                <a:latin typeface="微软雅黑" panose="020B0503020204020204" pitchFamily="34" charset="-122"/>
                <a:ea typeface="微软雅黑" panose="020B0503020204020204" pitchFamily="34" charset="-122"/>
              </a:rPr>
              <a:t>就是具有追求卓越、永不满足、永无止境的科学品质，敢于挑战困难和风险，不断开拓科技新领域，创造新业绩。</a:t>
            </a:r>
            <a:endParaRPr lang="en-US" altLang="zh-CN" sz="2000" b="1">
              <a:solidFill>
                <a:srgbClr val="002060"/>
              </a:solidFill>
              <a:latin typeface="微软雅黑" panose="020B0503020204020204" pitchFamily="34" charset="-122"/>
              <a:ea typeface="微软雅黑" panose="020B0503020204020204" pitchFamily="34" charset="-122"/>
            </a:endParaRPr>
          </a:p>
          <a:p>
            <a:pPr>
              <a:spcBef>
                <a:spcPts val="450"/>
              </a:spcBef>
              <a:buClr>
                <a:srgbClr val="800000"/>
              </a:buClr>
              <a:buFont typeface="Wingdings" panose="05000000000000000000" pitchFamily="2" charset="2"/>
              <a:buChar char="p"/>
            </a:pPr>
            <a:endParaRPr lang="en-US" altLang="zh-CN" sz="2000" b="1">
              <a:solidFill>
                <a:srgbClr val="002060"/>
              </a:solidFill>
              <a:latin typeface="微软雅黑" panose="020B0503020204020204" pitchFamily="34" charset="-122"/>
              <a:ea typeface="微软雅黑" panose="020B0503020204020204" pitchFamily="34" charset="-122"/>
            </a:endParaRPr>
          </a:p>
          <a:p>
            <a:pPr>
              <a:spcBef>
                <a:spcPts val="450"/>
              </a:spcBef>
              <a:buClr>
                <a:srgbClr val="800000"/>
              </a:buClr>
              <a:buFont typeface="Wingdings" panose="05000000000000000000" pitchFamily="2" charset="2"/>
              <a:buChar char="p"/>
            </a:pPr>
            <a:r>
              <a:rPr lang="zh-CN" altLang="en-US" sz="2000" b="1">
                <a:solidFill>
                  <a:srgbClr val="002060"/>
                </a:solidFill>
                <a:latin typeface="微软雅黑" panose="020B0503020204020204" pitchFamily="34" charset="-122"/>
                <a:ea typeface="微软雅黑" panose="020B0503020204020204" pitchFamily="34" charset="-122"/>
              </a:rPr>
              <a:t>科技工作是极其复杂、艰辛的劳动，只有以顽强的毅力和奋斗不止、不断进取的精神，才能不断有所发明、有所创造、有所作为、有所前进，才能到达光辉的顶点。</a:t>
            </a:r>
            <a:endParaRPr lang="zh-CN" altLang="en-US" sz="2000" b="1">
              <a:solidFill>
                <a:srgbClr val="002060"/>
              </a:solidFill>
              <a:latin typeface="微软雅黑" panose="020B0503020204020204" pitchFamily="34" charset="-122"/>
              <a:ea typeface="微软雅黑" panose="020B0503020204020204" pitchFamily="34" charset="-122"/>
            </a:endParaRPr>
          </a:p>
        </p:txBody>
      </p:sp>
      <p:grpSp>
        <p:nvGrpSpPr>
          <p:cNvPr id="153603" name="组合 4"/>
          <p:cNvGrpSpPr>
            <a:grpSpLocks noChangeAspect="1"/>
          </p:cNvGrpSpPr>
          <p:nvPr/>
        </p:nvGrpSpPr>
        <p:grpSpPr bwMode="auto">
          <a:xfrm>
            <a:off x="830179" y="3530600"/>
            <a:ext cx="9767971" cy="2619375"/>
            <a:chOff x="0" y="0"/>
            <a:chExt cx="8440633" cy="1867017"/>
          </a:xfrm>
        </p:grpSpPr>
        <p:pic>
          <p:nvPicPr>
            <p:cNvPr id="153604"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805624" y="1"/>
              <a:ext cx="2829385" cy="186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5"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009" y="2"/>
              <a:ext cx="2805624" cy="186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6"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843470" cy="186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标题 1"/>
          <p:cNvSpPr>
            <a:spLocks noGrp="1"/>
          </p:cNvSpPr>
          <p:nvPr>
            <p:ph type="title"/>
          </p:nvPr>
        </p:nvSpPr>
        <p:spPr>
          <a:xfrm>
            <a:off x="-560481" y="531492"/>
            <a:ext cx="10747218" cy="857091"/>
          </a:xfrm>
        </p:spPr>
        <p:txBody>
          <a:bodyPr/>
          <a:lstStyle/>
          <a:p>
            <a:pPr algn="ctr"/>
            <a:r>
              <a:rPr lang="zh-CN" altLang="zh-CN" sz="3600" b="1" dirty="0">
                <a:solidFill>
                  <a:srgbClr val="FF0000"/>
                </a:solidFill>
                <a:latin typeface="微软雅黑" panose="020B0503020204020204" pitchFamily="34" charset="-122"/>
                <a:ea typeface="微软雅黑" panose="020B0503020204020204" pitchFamily="34" charset="-122"/>
                <a:sym typeface="+mn-ea"/>
              </a:rPr>
              <a:t>（三）践行两弹一星精神的核科学家群体</a:t>
            </a:r>
            <a:br>
              <a:rPr lang="zh-CN" altLang="zh-CN" sz="3600" b="1" dirty="0">
                <a:solidFill>
                  <a:srgbClr val="FF0000"/>
                </a:solidFill>
                <a:latin typeface="微软雅黑" panose="020B0503020204020204" pitchFamily="34" charset="-122"/>
                <a:ea typeface="微软雅黑" panose="020B0503020204020204" pitchFamily="34" charset="-122"/>
              </a:rPr>
            </a:br>
            <a:r>
              <a:rPr lang="zh-CN" altLang="en-US" sz="2800" dirty="0">
                <a:solidFill>
                  <a:srgbClr val="3A3A3A"/>
                </a:solidFill>
                <a:latin typeface="楷体" panose="02010609060101010101" pitchFamily="49" charset="-122"/>
                <a:ea typeface="楷体" panose="02010609060101010101" pitchFamily="49" charset="-122"/>
                <a:sym typeface="+mn-ea"/>
              </a:rPr>
              <a:t>   </a:t>
            </a:r>
            <a:br>
              <a:rPr lang="en-US" altLang="zh-CN" sz="2800" dirty="0">
                <a:solidFill>
                  <a:srgbClr val="3A3A3A"/>
                </a:solidFill>
                <a:latin typeface="楷体" panose="02010609060101010101" pitchFamily="49" charset="-122"/>
                <a:ea typeface="楷体" panose="02010609060101010101" pitchFamily="49" charset="-122"/>
              </a:rPr>
            </a:br>
            <a:endParaRPr lang="en-US" altLang="zh-CN" sz="2800" dirty="0">
              <a:solidFill>
                <a:srgbClr val="3A3A3A"/>
              </a:solidFill>
              <a:latin typeface="楷体" panose="02010609060101010101" pitchFamily="49" charset="-122"/>
              <a:ea typeface="楷体" panose="02010609060101010101" pitchFamily="49" charset="-122"/>
            </a:endParaRPr>
          </a:p>
        </p:txBody>
      </p:sp>
      <p:sp>
        <p:nvSpPr>
          <p:cNvPr id="181251" name="日期占位符 2"/>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AF3A0FB9-7445-4D73-BEFA-B75B1DCC0F2B}"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81252" name="灯片编号占位符 4"/>
          <p:cNvSpPr txBox="1">
            <a:spLocks noGrp="1" noChangeArrowheads="1"/>
          </p:cNvSpPr>
          <p:nvPr/>
        </p:nvSpPr>
        <p:spPr bwMode="auto">
          <a:xfrm>
            <a:off x="8759825" y="6172200"/>
            <a:ext cx="305593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45116479-978F-4677-85A8-B33F099BAA25}"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
        <p:nvSpPr>
          <p:cNvPr id="193541" name="矩形 5"/>
          <p:cNvSpPr>
            <a:spLocks noChangeArrowheads="1"/>
          </p:cNvSpPr>
          <p:nvPr/>
        </p:nvSpPr>
        <p:spPr bwMode="auto">
          <a:xfrm>
            <a:off x="683369" y="1122827"/>
            <a:ext cx="10963889"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lnSpc>
                <a:spcPct val="150000"/>
              </a:lnSpc>
              <a:buFont typeface="Arial" panose="020B0604020202020204" pitchFamily="34" charset="0"/>
              <a:buNone/>
              <a:defRPr/>
            </a:pPr>
            <a:r>
              <a:rPr lang="zh-CN" altLang="en-US" sz="2800" dirty="0">
                <a:solidFill>
                  <a:srgbClr val="3A3A3A"/>
                </a:solidFill>
                <a:latin typeface="楷体" panose="02010609060101010101" pitchFamily="49" charset="-122"/>
                <a:ea typeface="楷体" panose="02010609060101010101" pitchFamily="49" charset="-122"/>
              </a:rPr>
              <a:t>  </a:t>
            </a:r>
            <a:r>
              <a:rPr lang="zh-CN" altLang="zh-CN" sz="2400" dirty="0">
                <a:latin typeface="微软雅黑" panose="020B0503020204020204" pitchFamily="34" charset="-122"/>
                <a:ea typeface="微软雅黑" panose="020B0503020204020204" pitchFamily="34" charset="-122"/>
                <a:sym typeface="微软雅黑" panose="020B0503020204020204" pitchFamily="34" charset="-122"/>
              </a:rPr>
              <a:t>中国特色核武器科技事业发展的历史进程中，培育形成了</a:t>
            </a:r>
            <a:r>
              <a:rPr lang="zh-CN" altLang="zh-CN" sz="24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“爱国奉献、艰苦奋斗，协同攻关、求实创新、永攀高峰”的“两弹精神”</a:t>
            </a:r>
            <a:r>
              <a:rPr lang="zh-CN" altLang="zh-CN" sz="2400" dirty="0">
                <a:latin typeface="微软雅黑" panose="020B0503020204020204" pitchFamily="34" charset="-122"/>
                <a:ea typeface="微软雅黑" panose="020B0503020204020204" pitchFamily="34" charset="-122"/>
                <a:sym typeface="微软雅黑" panose="020B0503020204020204" pitchFamily="34" charset="-122"/>
              </a:rPr>
              <a:t>。邓稼先、王淦昌、于敏、朱光亚、陈能宽、周光召、钱三强、郭永怀</a:t>
            </a:r>
            <a:r>
              <a:rPr lang="zh-CN" altLang="zh-CN" sz="2400" dirty="0" smtClean="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sym typeface="微软雅黑" panose="020B0503020204020204" pitchFamily="34" charset="-122"/>
              </a:rPr>
              <a:t>彭桓武</a:t>
            </a:r>
            <a:r>
              <a:rPr lang="zh-CN" altLang="zh-CN" sz="2400" dirty="0" smtClean="0">
                <a:latin typeface="微软雅黑" panose="020B0503020204020204" pitchFamily="34" charset="-122"/>
                <a:ea typeface="微软雅黑" panose="020B0503020204020204" pitchFamily="34" charset="-122"/>
                <a:sym typeface="微软雅黑" panose="020B0503020204020204" pitchFamily="34" charset="-122"/>
              </a:rPr>
              <a:t>武</a:t>
            </a:r>
            <a:r>
              <a:rPr lang="zh-CN" altLang="zh-CN" sz="2400" dirty="0">
                <a:latin typeface="微软雅黑" panose="020B0503020204020204" pitchFamily="34" charset="-122"/>
                <a:ea typeface="微软雅黑" panose="020B0503020204020204" pitchFamily="34" charset="-122"/>
                <a:sym typeface="微软雅黑" panose="020B0503020204020204" pitchFamily="34" charset="-122"/>
              </a:rPr>
              <a:t>、程开甲等一批蜚声中外的科学家就是其中杰出代表。他们把对党的忠诚和对祖国的热爱，转化为科技攻关的强大动力，在秘密里程中奋勇登攀，干惊天动地事，做隐姓埋名人，展现出忠诚奋斗担当的崇高精神。</a:t>
            </a:r>
            <a:endParaRPr lang="zh-CN" altLang="zh-CN" sz="2400" dirty="0"/>
          </a:p>
        </p:txBody>
      </p:sp>
      <p:pic>
        <p:nvPicPr>
          <p:cNvPr id="193542"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000064" y="4663609"/>
            <a:ext cx="1715311" cy="203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3" name="图片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8165" y="4654431"/>
            <a:ext cx="1519176" cy="208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678" y="4575829"/>
            <a:ext cx="1593633" cy="217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图片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3" y="4502944"/>
            <a:ext cx="1629782" cy="225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图片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3989" y="4630929"/>
            <a:ext cx="1712246" cy="212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7" name="图片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909" y="4517803"/>
            <a:ext cx="1739771" cy="226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图片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8672" y="4663608"/>
            <a:ext cx="1576782" cy="210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图片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86007" y="4575828"/>
            <a:ext cx="1580179" cy="217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3542"/>
                                        </p:tgtEl>
                                        <p:attrNameLst>
                                          <p:attrName>style.visibility</p:attrName>
                                        </p:attrNameLst>
                                      </p:cBhvr>
                                      <p:to>
                                        <p:strVal val="visible"/>
                                      </p:to>
                                    </p:set>
                                    <p:anim calcmode="lin" valueType="num">
                                      <p:cBhvr>
                                        <p:cTn id="7" dur="750" fill="hold"/>
                                        <p:tgtEl>
                                          <p:spTgt spid="193542"/>
                                        </p:tgtEl>
                                        <p:attrNameLst>
                                          <p:attrName>ppt_w</p:attrName>
                                        </p:attrNameLst>
                                      </p:cBhvr>
                                      <p:tavLst>
                                        <p:tav tm="0">
                                          <p:val>
                                            <p:fltVal val="0"/>
                                          </p:val>
                                        </p:tav>
                                        <p:tav tm="100000">
                                          <p:val>
                                            <p:strVal val="#ppt_w"/>
                                          </p:val>
                                        </p:tav>
                                      </p:tavLst>
                                    </p:anim>
                                    <p:anim calcmode="lin" valueType="num">
                                      <p:cBhvr>
                                        <p:cTn id="8" dur="750" fill="hold"/>
                                        <p:tgtEl>
                                          <p:spTgt spid="193542"/>
                                        </p:tgtEl>
                                        <p:attrNameLst>
                                          <p:attrName>ppt_h</p:attrName>
                                        </p:attrNameLst>
                                      </p:cBhvr>
                                      <p:tavLst>
                                        <p:tav tm="0">
                                          <p:val>
                                            <p:fltVal val="0"/>
                                          </p:val>
                                        </p:tav>
                                        <p:tav tm="100000">
                                          <p:val>
                                            <p:strVal val="#ppt_h"/>
                                          </p:val>
                                        </p:tav>
                                      </p:tavLst>
                                    </p:anim>
                                    <p:anim calcmode="lin" valueType="num">
                                      <p:cBhvr>
                                        <p:cTn id="9" dur="750" fill="hold"/>
                                        <p:tgtEl>
                                          <p:spTgt spid="193542"/>
                                        </p:tgtEl>
                                        <p:attrNameLst>
                                          <p:attrName>style.rotation</p:attrName>
                                        </p:attrNameLst>
                                      </p:cBhvr>
                                      <p:tavLst>
                                        <p:tav tm="0">
                                          <p:val>
                                            <p:fltVal val="90"/>
                                          </p:val>
                                        </p:tav>
                                        <p:tav tm="100000">
                                          <p:val>
                                            <p:fltVal val="0"/>
                                          </p:val>
                                        </p:tav>
                                      </p:tavLst>
                                    </p:anim>
                                    <p:animEffect transition="in" filter="fade">
                                      <p:cBhvr>
                                        <p:cTn id="10" dur="750"/>
                                        <p:tgtEl>
                                          <p:spTgt spid="193542"/>
                                        </p:tgtEl>
                                      </p:cBhvr>
                                    </p:animEffect>
                                  </p:childTnLst>
                                </p:cTn>
                              </p:par>
                              <p:par>
                                <p:cTn id="11" presetID="31" presetClass="entr" presetSubtype="0" fill="hold" nodeType="withEffect">
                                  <p:stCondLst>
                                    <p:cond delay="0"/>
                                  </p:stCondLst>
                                  <p:childTnLst>
                                    <p:set>
                                      <p:cBhvr>
                                        <p:cTn id="12" dur="1" fill="hold">
                                          <p:stCondLst>
                                            <p:cond delay="0"/>
                                          </p:stCondLst>
                                        </p:cTn>
                                        <p:tgtEl>
                                          <p:spTgt spid="193543"/>
                                        </p:tgtEl>
                                        <p:attrNameLst>
                                          <p:attrName>style.visibility</p:attrName>
                                        </p:attrNameLst>
                                      </p:cBhvr>
                                      <p:to>
                                        <p:strVal val="visible"/>
                                      </p:to>
                                    </p:set>
                                    <p:anim calcmode="lin" valueType="num">
                                      <p:cBhvr>
                                        <p:cTn id="13" dur="750" fill="hold"/>
                                        <p:tgtEl>
                                          <p:spTgt spid="193543"/>
                                        </p:tgtEl>
                                        <p:attrNameLst>
                                          <p:attrName>ppt_w</p:attrName>
                                        </p:attrNameLst>
                                      </p:cBhvr>
                                      <p:tavLst>
                                        <p:tav tm="0">
                                          <p:val>
                                            <p:fltVal val="0"/>
                                          </p:val>
                                        </p:tav>
                                        <p:tav tm="100000">
                                          <p:val>
                                            <p:strVal val="#ppt_w"/>
                                          </p:val>
                                        </p:tav>
                                      </p:tavLst>
                                    </p:anim>
                                    <p:anim calcmode="lin" valueType="num">
                                      <p:cBhvr>
                                        <p:cTn id="14" dur="750" fill="hold"/>
                                        <p:tgtEl>
                                          <p:spTgt spid="193543"/>
                                        </p:tgtEl>
                                        <p:attrNameLst>
                                          <p:attrName>ppt_h</p:attrName>
                                        </p:attrNameLst>
                                      </p:cBhvr>
                                      <p:tavLst>
                                        <p:tav tm="0">
                                          <p:val>
                                            <p:fltVal val="0"/>
                                          </p:val>
                                        </p:tav>
                                        <p:tav tm="100000">
                                          <p:val>
                                            <p:strVal val="#ppt_h"/>
                                          </p:val>
                                        </p:tav>
                                      </p:tavLst>
                                    </p:anim>
                                    <p:anim calcmode="lin" valueType="num">
                                      <p:cBhvr>
                                        <p:cTn id="15" dur="750" fill="hold"/>
                                        <p:tgtEl>
                                          <p:spTgt spid="193543"/>
                                        </p:tgtEl>
                                        <p:attrNameLst>
                                          <p:attrName>style.rotation</p:attrName>
                                        </p:attrNameLst>
                                      </p:cBhvr>
                                      <p:tavLst>
                                        <p:tav tm="0">
                                          <p:val>
                                            <p:fltVal val="90"/>
                                          </p:val>
                                        </p:tav>
                                        <p:tav tm="100000">
                                          <p:val>
                                            <p:fltVal val="0"/>
                                          </p:val>
                                        </p:tav>
                                      </p:tavLst>
                                    </p:anim>
                                    <p:animEffect transition="in" filter="fade">
                                      <p:cBhvr>
                                        <p:cTn id="16" dur="750"/>
                                        <p:tgtEl>
                                          <p:spTgt spid="193543"/>
                                        </p:tgtEl>
                                      </p:cBhvr>
                                    </p:animEffect>
                                  </p:childTnLst>
                                </p:cTn>
                              </p:par>
                              <p:par>
                                <p:cTn id="17" presetID="31" presetClass="entr" presetSubtype="0" fill="hold" nodeType="withEffect">
                                  <p:stCondLst>
                                    <p:cond delay="0"/>
                                  </p:stCondLst>
                                  <p:childTnLst>
                                    <p:set>
                                      <p:cBhvr>
                                        <p:cTn id="18" dur="1" fill="hold">
                                          <p:stCondLst>
                                            <p:cond delay="0"/>
                                          </p:stCondLst>
                                        </p:cTn>
                                        <p:tgtEl>
                                          <p:spTgt spid="193544"/>
                                        </p:tgtEl>
                                        <p:attrNameLst>
                                          <p:attrName>style.visibility</p:attrName>
                                        </p:attrNameLst>
                                      </p:cBhvr>
                                      <p:to>
                                        <p:strVal val="visible"/>
                                      </p:to>
                                    </p:set>
                                    <p:anim calcmode="lin" valueType="num">
                                      <p:cBhvr>
                                        <p:cTn id="19" dur="750" fill="hold"/>
                                        <p:tgtEl>
                                          <p:spTgt spid="193544"/>
                                        </p:tgtEl>
                                        <p:attrNameLst>
                                          <p:attrName>ppt_w</p:attrName>
                                        </p:attrNameLst>
                                      </p:cBhvr>
                                      <p:tavLst>
                                        <p:tav tm="0">
                                          <p:val>
                                            <p:fltVal val="0"/>
                                          </p:val>
                                        </p:tav>
                                        <p:tav tm="100000">
                                          <p:val>
                                            <p:strVal val="#ppt_w"/>
                                          </p:val>
                                        </p:tav>
                                      </p:tavLst>
                                    </p:anim>
                                    <p:anim calcmode="lin" valueType="num">
                                      <p:cBhvr>
                                        <p:cTn id="20" dur="750" fill="hold"/>
                                        <p:tgtEl>
                                          <p:spTgt spid="193544"/>
                                        </p:tgtEl>
                                        <p:attrNameLst>
                                          <p:attrName>ppt_h</p:attrName>
                                        </p:attrNameLst>
                                      </p:cBhvr>
                                      <p:tavLst>
                                        <p:tav tm="0">
                                          <p:val>
                                            <p:fltVal val="0"/>
                                          </p:val>
                                        </p:tav>
                                        <p:tav tm="100000">
                                          <p:val>
                                            <p:strVal val="#ppt_h"/>
                                          </p:val>
                                        </p:tav>
                                      </p:tavLst>
                                    </p:anim>
                                    <p:anim calcmode="lin" valueType="num">
                                      <p:cBhvr>
                                        <p:cTn id="21" dur="750" fill="hold"/>
                                        <p:tgtEl>
                                          <p:spTgt spid="193544"/>
                                        </p:tgtEl>
                                        <p:attrNameLst>
                                          <p:attrName>style.rotation</p:attrName>
                                        </p:attrNameLst>
                                      </p:cBhvr>
                                      <p:tavLst>
                                        <p:tav tm="0">
                                          <p:val>
                                            <p:fltVal val="90"/>
                                          </p:val>
                                        </p:tav>
                                        <p:tav tm="100000">
                                          <p:val>
                                            <p:fltVal val="0"/>
                                          </p:val>
                                        </p:tav>
                                      </p:tavLst>
                                    </p:anim>
                                    <p:animEffect transition="in" filter="fade">
                                      <p:cBhvr>
                                        <p:cTn id="22" dur="750"/>
                                        <p:tgtEl>
                                          <p:spTgt spid="193544"/>
                                        </p:tgtEl>
                                      </p:cBhvr>
                                    </p:animEffect>
                                  </p:childTnLst>
                                </p:cTn>
                              </p:par>
                              <p:par>
                                <p:cTn id="23" presetID="31" presetClass="entr" presetSubtype="0" fill="hold" nodeType="withEffect">
                                  <p:stCondLst>
                                    <p:cond delay="0"/>
                                  </p:stCondLst>
                                  <p:childTnLst>
                                    <p:set>
                                      <p:cBhvr>
                                        <p:cTn id="24" dur="1" fill="hold">
                                          <p:stCondLst>
                                            <p:cond delay="0"/>
                                          </p:stCondLst>
                                        </p:cTn>
                                        <p:tgtEl>
                                          <p:spTgt spid="193545"/>
                                        </p:tgtEl>
                                        <p:attrNameLst>
                                          <p:attrName>style.visibility</p:attrName>
                                        </p:attrNameLst>
                                      </p:cBhvr>
                                      <p:to>
                                        <p:strVal val="visible"/>
                                      </p:to>
                                    </p:set>
                                    <p:anim calcmode="lin" valueType="num">
                                      <p:cBhvr>
                                        <p:cTn id="25" dur="750" fill="hold"/>
                                        <p:tgtEl>
                                          <p:spTgt spid="193545"/>
                                        </p:tgtEl>
                                        <p:attrNameLst>
                                          <p:attrName>ppt_w</p:attrName>
                                        </p:attrNameLst>
                                      </p:cBhvr>
                                      <p:tavLst>
                                        <p:tav tm="0">
                                          <p:val>
                                            <p:fltVal val="0"/>
                                          </p:val>
                                        </p:tav>
                                        <p:tav tm="100000">
                                          <p:val>
                                            <p:strVal val="#ppt_w"/>
                                          </p:val>
                                        </p:tav>
                                      </p:tavLst>
                                    </p:anim>
                                    <p:anim calcmode="lin" valueType="num">
                                      <p:cBhvr>
                                        <p:cTn id="26" dur="750" fill="hold"/>
                                        <p:tgtEl>
                                          <p:spTgt spid="193545"/>
                                        </p:tgtEl>
                                        <p:attrNameLst>
                                          <p:attrName>ppt_h</p:attrName>
                                        </p:attrNameLst>
                                      </p:cBhvr>
                                      <p:tavLst>
                                        <p:tav tm="0">
                                          <p:val>
                                            <p:fltVal val="0"/>
                                          </p:val>
                                        </p:tav>
                                        <p:tav tm="100000">
                                          <p:val>
                                            <p:strVal val="#ppt_h"/>
                                          </p:val>
                                        </p:tav>
                                      </p:tavLst>
                                    </p:anim>
                                    <p:anim calcmode="lin" valueType="num">
                                      <p:cBhvr>
                                        <p:cTn id="27" dur="750" fill="hold"/>
                                        <p:tgtEl>
                                          <p:spTgt spid="193545"/>
                                        </p:tgtEl>
                                        <p:attrNameLst>
                                          <p:attrName>style.rotation</p:attrName>
                                        </p:attrNameLst>
                                      </p:cBhvr>
                                      <p:tavLst>
                                        <p:tav tm="0">
                                          <p:val>
                                            <p:fltVal val="90"/>
                                          </p:val>
                                        </p:tav>
                                        <p:tav tm="100000">
                                          <p:val>
                                            <p:fltVal val="0"/>
                                          </p:val>
                                        </p:tav>
                                      </p:tavLst>
                                    </p:anim>
                                    <p:animEffect transition="in" filter="fade">
                                      <p:cBhvr>
                                        <p:cTn id="28" dur="750"/>
                                        <p:tgtEl>
                                          <p:spTgt spid="193545"/>
                                        </p:tgtEl>
                                      </p:cBhvr>
                                    </p:animEffect>
                                  </p:childTnLst>
                                </p:cTn>
                              </p:par>
                              <p:par>
                                <p:cTn id="29" presetID="31" presetClass="entr" presetSubtype="0" fill="hold" nodeType="withEffect">
                                  <p:stCondLst>
                                    <p:cond delay="0"/>
                                  </p:stCondLst>
                                  <p:childTnLst>
                                    <p:set>
                                      <p:cBhvr>
                                        <p:cTn id="30" dur="1" fill="hold">
                                          <p:stCondLst>
                                            <p:cond delay="0"/>
                                          </p:stCondLst>
                                        </p:cTn>
                                        <p:tgtEl>
                                          <p:spTgt spid="193546"/>
                                        </p:tgtEl>
                                        <p:attrNameLst>
                                          <p:attrName>style.visibility</p:attrName>
                                        </p:attrNameLst>
                                      </p:cBhvr>
                                      <p:to>
                                        <p:strVal val="visible"/>
                                      </p:to>
                                    </p:set>
                                    <p:anim calcmode="lin" valueType="num">
                                      <p:cBhvr>
                                        <p:cTn id="31" dur="750" fill="hold"/>
                                        <p:tgtEl>
                                          <p:spTgt spid="193546"/>
                                        </p:tgtEl>
                                        <p:attrNameLst>
                                          <p:attrName>ppt_w</p:attrName>
                                        </p:attrNameLst>
                                      </p:cBhvr>
                                      <p:tavLst>
                                        <p:tav tm="0">
                                          <p:val>
                                            <p:fltVal val="0"/>
                                          </p:val>
                                        </p:tav>
                                        <p:tav tm="100000">
                                          <p:val>
                                            <p:strVal val="#ppt_w"/>
                                          </p:val>
                                        </p:tav>
                                      </p:tavLst>
                                    </p:anim>
                                    <p:anim calcmode="lin" valueType="num">
                                      <p:cBhvr>
                                        <p:cTn id="32" dur="750" fill="hold"/>
                                        <p:tgtEl>
                                          <p:spTgt spid="193546"/>
                                        </p:tgtEl>
                                        <p:attrNameLst>
                                          <p:attrName>ppt_h</p:attrName>
                                        </p:attrNameLst>
                                      </p:cBhvr>
                                      <p:tavLst>
                                        <p:tav tm="0">
                                          <p:val>
                                            <p:fltVal val="0"/>
                                          </p:val>
                                        </p:tav>
                                        <p:tav tm="100000">
                                          <p:val>
                                            <p:strVal val="#ppt_h"/>
                                          </p:val>
                                        </p:tav>
                                      </p:tavLst>
                                    </p:anim>
                                    <p:anim calcmode="lin" valueType="num">
                                      <p:cBhvr>
                                        <p:cTn id="33" dur="750" fill="hold"/>
                                        <p:tgtEl>
                                          <p:spTgt spid="193546"/>
                                        </p:tgtEl>
                                        <p:attrNameLst>
                                          <p:attrName>style.rotation</p:attrName>
                                        </p:attrNameLst>
                                      </p:cBhvr>
                                      <p:tavLst>
                                        <p:tav tm="0">
                                          <p:val>
                                            <p:fltVal val="90"/>
                                          </p:val>
                                        </p:tav>
                                        <p:tav tm="100000">
                                          <p:val>
                                            <p:fltVal val="0"/>
                                          </p:val>
                                        </p:tav>
                                      </p:tavLst>
                                    </p:anim>
                                    <p:animEffect transition="in" filter="fade">
                                      <p:cBhvr>
                                        <p:cTn id="34" dur="750"/>
                                        <p:tgtEl>
                                          <p:spTgt spid="193546"/>
                                        </p:tgtEl>
                                      </p:cBhvr>
                                    </p:animEffect>
                                  </p:childTnLst>
                                </p:cTn>
                              </p:par>
                              <p:par>
                                <p:cTn id="35" presetID="31" presetClass="entr" presetSubtype="0" fill="hold" nodeType="withEffect">
                                  <p:stCondLst>
                                    <p:cond delay="0"/>
                                  </p:stCondLst>
                                  <p:childTnLst>
                                    <p:set>
                                      <p:cBhvr>
                                        <p:cTn id="36" dur="1" fill="hold">
                                          <p:stCondLst>
                                            <p:cond delay="0"/>
                                          </p:stCondLst>
                                        </p:cTn>
                                        <p:tgtEl>
                                          <p:spTgt spid="193547"/>
                                        </p:tgtEl>
                                        <p:attrNameLst>
                                          <p:attrName>style.visibility</p:attrName>
                                        </p:attrNameLst>
                                      </p:cBhvr>
                                      <p:to>
                                        <p:strVal val="visible"/>
                                      </p:to>
                                    </p:set>
                                    <p:anim calcmode="lin" valueType="num">
                                      <p:cBhvr>
                                        <p:cTn id="37" dur="750" fill="hold"/>
                                        <p:tgtEl>
                                          <p:spTgt spid="193547"/>
                                        </p:tgtEl>
                                        <p:attrNameLst>
                                          <p:attrName>ppt_w</p:attrName>
                                        </p:attrNameLst>
                                      </p:cBhvr>
                                      <p:tavLst>
                                        <p:tav tm="0">
                                          <p:val>
                                            <p:fltVal val="0"/>
                                          </p:val>
                                        </p:tav>
                                        <p:tav tm="100000">
                                          <p:val>
                                            <p:strVal val="#ppt_w"/>
                                          </p:val>
                                        </p:tav>
                                      </p:tavLst>
                                    </p:anim>
                                    <p:anim calcmode="lin" valueType="num">
                                      <p:cBhvr>
                                        <p:cTn id="38" dur="750" fill="hold"/>
                                        <p:tgtEl>
                                          <p:spTgt spid="193547"/>
                                        </p:tgtEl>
                                        <p:attrNameLst>
                                          <p:attrName>ppt_h</p:attrName>
                                        </p:attrNameLst>
                                      </p:cBhvr>
                                      <p:tavLst>
                                        <p:tav tm="0">
                                          <p:val>
                                            <p:fltVal val="0"/>
                                          </p:val>
                                        </p:tav>
                                        <p:tav tm="100000">
                                          <p:val>
                                            <p:strVal val="#ppt_h"/>
                                          </p:val>
                                        </p:tav>
                                      </p:tavLst>
                                    </p:anim>
                                    <p:anim calcmode="lin" valueType="num">
                                      <p:cBhvr>
                                        <p:cTn id="39" dur="750" fill="hold"/>
                                        <p:tgtEl>
                                          <p:spTgt spid="193547"/>
                                        </p:tgtEl>
                                        <p:attrNameLst>
                                          <p:attrName>style.rotation</p:attrName>
                                        </p:attrNameLst>
                                      </p:cBhvr>
                                      <p:tavLst>
                                        <p:tav tm="0">
                                          <p:val>
                                            <p:fltVal val="90"/>
                                          </p:val>
                                        </p:tav>
                                        <p:tav tm="100000">
                                          <p:val>
                                            <p:fltVal val="0"/>
                                          </p:val>
                                        </p:tav>
                                      </p:tavLst>
                                    </p:anim>
                                    <p:animEffect transition="in" filter="fade">
                                      <p:cBhvr>
                                        <p:cTn id="40" dur="750"/>
                                        <p:tgtEl>
                                          <p:spTgt spid="193547"/>
                                        </p:tgtEl>
                                      </p:cBhvr>
                                    </p:animEffect>
                                  </p:childTnLst>
                                </p:cTn>
                              </p:par>
                              <p:par>
                                <p:cTn id="41" presetID="31" presetClass="entr" presetSubtype="0" fill="hold" nodeType="withEffect">
                                  <p:stCondLst>
                                    <p:cond delay="0"/>
                                  </p:stCondLst>
                                  <p:childTnLst>
                                    <p:set>
                                      <p:cBhvr>
                                        <p:cTn id="42" dur="1" fill="hold">
                                          <p:stCondLst>
                                            <p:cond delay="0"/>
                                          </p:stCondLst>
                                        </p:cTn>
                                        <p:tgtEl>
                                          <p:spTgt spid="193548"/>
                                        </p:tgtEl>
                                        <p:attrNameLst>
                                          <p:attrName>style.visibility</p:attrName>
                                        </p:attrNameLst>
                                      </p:cBhvr>
                                      <p:to>
                                        <p:strVal val="visible"/>
                                      </p:to>
                                    </p:set>
                                    <p:anim calcmode="lin" valueType="num">
                                      <p:cBhvr>
                                        <p:cTn id="43" dur="750" fill="hold"/>
                                        <p:tgtEl>
                                          <p:spTgt spid="193548"/>
                                        </p:tgtEl>
                                        <p:attrNameLst>
                                          <p:attrName>ppt_w</p:attrName>
                                        </p:attrNameLst>
                                      </p:cBhvr>
                                      <p:tavLst>
                                        <p:tav tm="0">
                                          <p:val>
                                            <p:fltVal val="0"/>
                                          </p:val>
                                        </p:tav>
                                        <p:tav tm="100000">
                                          <p:val>
                                            <p:strVal val="#ppt_w"/>
                                          </p:val>
                                        </p:tav>
                                      </p:tavLst>
                                    </p:anim>
                                    <p:anim calcmode="lin" valueType="num">
                                      <p:cBhvr>
                                        <p:cTn id="44" dur="750" fill="hold"/>
                                        <p:tgtEl>
                                          <p:spTgt spid="193548"/>
                                        </p:tgtEl>
                                        <p:attrNameLst>
                                          <p:attrName>ppt_h</p:attrName>
                                        </p:attrNameLst>
                                      </p:cBhvr>
                                      <p:tavLst>
                                        <p:tav tm="0">
                                          <p:val>
                                            <p:fltVal val="0"/>
                                          </p:val>
                                        </p:tav>
                                        <p:tav tm="100000">
                                          <p:val>
                                            <p:strVal val="#ppt_h"/>
                                          </p:val>
                                        </p:tav>
                                      </p:tavLst>
                                    </p:anim>
                                    <p:anim calcmode="lin" valueType="num">
                                      <p:cBhvr>
                                        <p:cTn id="45" dur="750" fill="hold"/>
                                        <p:tgtEl>
                                          <p:spTgt spid="193548"/>
                                        </p:tgtEl>
                                        <p:attrNameLst>
                                          <p:attrName>style.rotation</p:attrName>
                                        </p:attrNameLst>
                                      </p:cBhvr>
                                      <p:tavLst>
                                        <p:tav tm="0">
                                          <p:val>
                                            <p:fltVal val="90"/>
                                          </p:val>
                                        </p:tav>
                                        <p:tav tm="100000">
                                          <p:val>
                                            <p:fltVal val="0"/>
                                          </p:val>
                                        </p:tav>
                                      </p:tavLst>
                                    </p:anim>
                                    <p:animEffect transition="in" filter="fade">
                                      <p:cBhvr>
                                        <p:cTn id="46" dur="750"/>
                                        <p:tgtEl>
                                          <p:spTgt spid="193548"/>
                                        </p:tgtEl>
                                      </p:cBhvr>
                                    </p:animEffect>
                                  </p:childTnLst>
                                </p:cTn>
                              </p:par>
                              <p:par>
                                <p:cTn id="47" presetID="31" presetClass="entr" presetSubtype="0" fill="hold" nodeType="withEffect">
                                  <p:stCondLst>
                                    <p:cond delay="0"/>
                                  </p:stCondLst>
                                  <p:childTnLst>
                                    <p:set>
                                      <p:cBhvr>
                                        <p:cTn id="48" dur="1" fill="hold">
                                          <p:stCondLst>
                                            <p:cond delay="0"/>
                                          </p:stCondLst>
                                        </p:cTn>
                                        <p:tgtEl>
                                          <p:spTgt spid="193549"/>
                                        </p:tgtEl>
                                        <p:attrNameLst>
                                          <p:attrName>style.visibility</p:attrName>
                                        </p:attrNameLst>
                                      </p:cBhvr>
                                      <p:to>
                                        <p:strVal val="visible"/>
                                      </p:to>
                                    </p:set>
                                    <p:anim calcmode="lin" valueType="num">
                                      <p:cBhvr>
                                        <p:cTn id="49" dur="750" fill="hold"/>
                                        <p:tgtEl>
                                          <p:spTgt spid="193549"/>
                                        </p:tgtEl>
                                        <p:attrNameLst>
                                          <p:attrName>ppt_w</p:attrName>
                                        </p:attrNameLst>
                                      </p:cBhvr>
                                      <p:tavLst>
                                        <p:tav tm="0">
                                          <p:val>
                                            <p:fltVal val="0"/>
                                          </p:val>
                                        </p:tav>
                                        <p:tav tm="100000">
                                          <p:val>
                                            <p:strVal val="#ppt_w"/>
                                          </p:val>
                                        </p:tav>
                                      </p:tavLst>
                                    </p:anim>
                                    <p:anim calcmode="lin" valueType="num">
                                      <p:cBhvr>
                                        <p:cTn id="50" dur="750" fill="hold"/>
                                        <p:tgtEl>
                                          <p:spTgt spid="193549"/>
                                        </p:tgtEl>
                                        <p:attrNameLst>
                                          <p:attrName>ppt_h</p:attrName>
                                        </p:attrNameLst>
                                      </p:cBhvr>
                                      <p:tavLst>
                                        <p:tav tm="0">
                                          <p:val>
                                            <p:fltVal val="0"/>
                                          </p:val>
                                        </p:tav>
                                        <p:tav tm="100000">
                                          <p:val>
                                            <p:strVal val="#ppt_h"/>
                                          </p:val>
                                        </p:tav>
                                      </p:tavLst>
                                    </p:anim>
                                    <p:anim calcmode="lin" valueType="num">
                                      <p:cBhvr>
                                        <p:cTn id="51" dur="750" fill="hold"/>
                                        <p:tgtEl>
                                          <p:spTgt spid="193549"/>
                                        </p:tgtEl>
                                        <p:attrNameLst>
                                          <p:attrName>style.rotation</p:attrName>
                                        </p:attrNameLst>
                                      </p:cBhvr>
                                      <p:tavLst>
                                        <p:tav tm="0">
                                          <p:val>
                                            <p:fltVal val="90"/>
                                          </p:val>
                                        </p:tav>
                                        <p:tav tm="100000">
                                          <p:val>
                                            <p:fltVal val="0"/>
                                          </p:val>
                                        </p:tav>
                                      </p:tavLst>
                                    </p:anim>
                                    <p:animEffect transition="in" filter="fade">
                                      <p:cBhvr>
                                        <p:cTn id="52" dur="750"/>
                                        <p:tgtEl>
                                          <p:spTgt spid="193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标题 1"/>
          <p:cNvSpPr>
            <a:spLocks noGrp="1"/>
          </p:cNvSpPr>
          <p:nvPr>
            <p:ph type="title"/>
          </p:nvPr>
        </p:nvSpPr>
        <p:spPr/>
        <p:txBody>
          <a:bodyPr/>
          <a:lstStyle/>
          <a:p>
            <a:r>
              <a:rPr lang="zh-CN" altLang="en-US" b="1">
                <a:solidFill>
                  <a:srgbClr val="FF0000"/>
                </a:solidFill>
                <a:latin typeface="微软雅黑" panose="020B0503020204020204" pitchFamily="34" charset="-122"/>
                <a:ea typeface="微软雅黑" panose="020B0503020204020204" pitchFamily="34" charset="-122"/>
              </a:rPr>
              <a:t>三、学习弘扬两弹一星精神</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79203" name="日期占位符 2"/>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AA26ECCA-4907-471C-99CB-8FB32F4F76FD}"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79204" name="灯片编号占位符 4"/>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92E4D3ED-9600-489E-9DA0-882EE885E1BA}"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
        <p:nvSpPr>
          <p:cNvPr id="179205" name="矩形 5"/>
          <p:cNvSpPr>
            <a:spLocks noChangeArrowheads="1"/>
          </p:cNvSpPr>
          <p:nvPr/>
        </p:nvSpPr>
        <p:spPr bwMode="auto">
          <a:xfrm>
            <a:off x="838200" y="1222218"/>
            <a:ext cx="96916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50000"/>
              </a:lnSpc>
              <a:spcBef>
                <a:spcPct val="0"/>
              </a:spcBef>
              <a:buFont typeface="Arial" panose="020B0604020202020204" pitchFamily="34" charset="0"/>
              <a:buNone/>
            </a:pPr>
            <a:r>
              <a:rPr lang="zh-CN" altLang="zh-CN" dirty="0">
                <a:latin typeface="楷体" panose="02010609060101010101" pitchFamily="49" charset="-122"/>
                <a:ea typeface="楷体" panose="02010609060101010101" pitchFamily="49" charset="-122"/>
              </a:rPr>
              <a:t>   </a:t>
            </a:r>
            <a:r>
              <a:rPr lang="zh-CN" altLang="zh-CN" sz="2400" dirty="0">
                <a:latin typeface="微软雅黑" panose="020B0503020204020204" pitchFamily="34" charset="-122"/>
                <a:ea typeface="微软雅黑" panose="020B0503020204020204" pitchFamily="34" charset="-122"/>
              </a:rPr>
              <a:t>新形势新任务，我们要实现全面建成小康社会和伟大中国梦的宏伟目标，切实维护国家主权和安全，必须大力弘扬“两弹一星”精神，</a:t>
            </a:r>
            <a:r>
              <a:rPr lang="zh-CN" altLang="zh-CN" sz="2400" dirty="0">
                <a:latin typeface="微软雅黑" panose="020B0503020204020204" pitchFamily="34" charset="-122"/>
                <a:ea typeface="微软雅黑" panose="020B0503020204020204" pitchFamily="34" charset="-122"/>
                <a:sym typeface="Arial" panose="020B0604020202020204" pitchFamily="34" charset="0"/>
              </a:rPr>
              <a:t>使之成为全国各族人民在现代化建设道路上奋勇开拓的巨大推进力量。</a:t>
            </a:r>
            <a:endParaRPr lang="zh-CN" altLang="zh-CN" sz="240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179206" name="Picture 2" descr="https://timgsa.baidu.com/timg?image&amp;quality=80&amp;size=b9999_10000&amp;sec=1536903820302&amp;di=f92faf1d9839f1ac87091c9811133d56&amp;imgtype=0&amp;src=http%3A%2F%2Fm.360buyimg.com%2Fn12%2Fg15%2FM06%2F0D%2F04%2FrBEhWlMh65EIAAAAAAJq3_Hq6gYAAKBegNu6-UAAmr3215.jpg%2521q7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82508" y="3070974"/>
            <a:ext cx="3458307" cy="363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4" descr="https://timgsa.baidu.com/timg?image&amp;quality=80&amp;size=b9999_10000&amp;sec=1536903921560&amp;di=e6bbef3181e18db1ae61a82fe821c835&amp;imgtype=0&amp;src=http%3A%2F%2Fwww.armystar.com%2Fuploads%2Fallimg%2F1311%2F131101%2F125J0O9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098050"/>
            <a:ext cx="3399692" cy="362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pPr algn="ctr"/>
            <a:r>
              <a:rPr lang="zh-CN" altLang="en-US" b="1" dirty="0">
                <a:solidFill>
                  <a:srgbClr val="FF0000"/>
                </a:solidFill>
                <a:latin typeface="微软雅黑" panose="020B0503020204020204" pitchFamily="34" charset="-122"/>
                <a:ea typeface="微软雅黑" panose="020B0503020204020204" pitchFamily="34" charset="-122"/>
              </a:rPr>
              <a:t>精神力量发挥着不可替代的巨大作用 </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8" name="内容占位符 7"/>
          <p:cNvPicPr>
            <a:picLocks noGrp="1" noChangeAspect="1"/>
          </p:cNvPicPr>
          <p:nvPr>
            <p:ph idx="1"/>
          </p:nvPr>
        </p:nvPicPr>
        <p:blipFill>
          <a:blip r:embed="rId1" cstate="print"/>
          <a:stretch>
            <a:fillRect/>
          </a:stretch>
        </p:blipFill>
        <p:spPr>
          <a:xfrm>
            <a:off x="1166098" y="1582270"/>
            <a:ext cx="4460979" cy="4956644"/>
          </a:xfrm>
          <a:prstGeom prst="rect">
            <a:avLst/>
          </a:prstGeom>
        </p:spPr>
      </p:pic>
      <p:sp>
        <p:nvSpPr>
          <p:cNvPr id="4" name="日期占位符 3"/>
          <p:cNvSpPr>
            <a:spLocks noGrp="1"/>
          </p:cNvSpPr>
          <p:nvPr>
            <p:ph type="dt" sz="half" idx="10"/>
          </p:nvPr>
        </p:nvSpPr>
        <p:spPr/>
        <p:txBody>
          <a:bodyPr/>
          <a:lstStyle/>
          <a:p>
            <a:pPr>
              <a:defRPr/>
            </a:pPr>
            <a:fld id="{133D0B8F-8437-4C76-B3F9-2636209B2B2D}" type="datetime1">
              <a:rPr lang="zh-CN" altLang="en-US" smtClean="0"/>
            </a:fld>
            <a:endParaRPr lang="zh-CN" altLang="en-US" sz="1800">
              <a:solidFill>
                <a:schemeClr val="tx1"/>
              </a:solidFill>
            </a:endParaRPr>
          </a:p>
        </p:txBody>
      </p:sp>
      <p:sp>
        <p:nvSpPr>
          <p:cNvPr id="7" name="内容占位符 6"/>
          <p:cNvSpPr>
            <a:spLocks noGrp="1"/>
          </p:cNvSpPr>
          <p:nvPr>
            <p:ph sz="half" idx="4294967295"/>
          </p:nvPr>
        </p:nvSpPr>
        <p:spPr>
          <a:xfrm>
            <a:off x="5980190" y="1772872"/>
            <a:ext cx="5150871" cy="4351338"/>
          </a:xfrm>
        </p:spPr>
        <p:txBody>
          <a:bodyPr/>
          <a:lstStyle/>
          <a:p>
            <a:pPr marL="0" indent="0">
              <a:lnSpc>
                <a:spcPts val="3100"/>
              </a:lnSpc>
              <a:spcBef>
                <a:spcPts val="0"/>
              </a:spcBef>
              <a:buNone/>
            </a:pPr>
            <a:r>
              <a:rPr lang="zh-CN" altLang="en-US"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在前不久的纪念第一颗氢弹爆炸</a:t>
            </a:r>
            <a:r>
              <a:rPr lang="en-US" altLang="zh-CN" sz="2400" dirty="0">
                <a:latin typeface="微软雅黑" panose="020B0503020204020204" pitchFamily="34" charset="-122"/>
                <a:ea typeface="微软雅黑" panose="020B0503020204020204" pitchFamily="34" charset="-122"/>
              </a:rPr>
              <a:t>52</a:t>
            </a:r>
            <a:r>
              <a:rPr lang="zh-CN" altLang="en-US" sz="2400" dirty="0">
                <a:latin typeface="微软雅黑" panose="020B0503020204020204" pitchFamily="34" charset="-122"/>
                <a:ea typeface="微软雅黑" panose="020B0503020204020204" pitchFamily="34" charset="-122"/>
              </a:rPr>
              <a:t>周年“两弹一星”精神座谈会上，国防大学教授、海洋安全与合作研究院院长戴旭将军在谈到当前中美关系形式下如何学习和发扬好“两弹一星”精神时，认为，“两弹一星”具有两个方面的重要现实意义，</a:t>
            </a:r>
            <a:r>
              <a:rPr lang="zh-CN" altLang="en-US" sz="2800" dirty="0">
                <a:solidFill>
                  <a:srgbClr val="FF0000"/>
                </a:solidFill>
                <a:latin typeface="微软雅黑" panose="020B0503020204020204" pitchFamily="34" charset="-122"/>
                <a:ea typeface="微软雅黑" panose="020B0503020204020204" pitchFamily="34" charset="-122"/>
              </a:rPr>
              <a:t>一是科技兴国，二是精神强族。 </a:t>
            </a:r>
            <a:endParaRPr lang="zh-CN" altLang="en-US" sz="2800" dirty="0">
              <a:solidFill>
                <a:srgbClr val="FF0000"/>
              </a:solidFill>
              <a:latin typeface="微软雅黑" panose="020B0503020204020204" pitchFamily="34" charset="-122"/>
              <a:ea typeface="微软雅黑" panose="020B0503020204020204" pitchFamily="34" charset="-122"/>
            </a:endParaRPr>
          </a:p>
          <a:p>
            <a:pPr marL="0" indent="0">
              <a:lnSpc>
                <a:spcPts val="3100"/>
              </a:lnSpc>
              <a:spcBef>
                <a:spcPts val="0"/>
              </a:spcBef>
              <a:buNone/>
            </a:pPr>
            <a:r>
              <a:rPr lang="zh-CN" altLang="en-US" sz="2800" dirty="0">
                <a:solidFill>
                  <a:srgbClr val="FF0000"/>
                </a:solidFill>
                <a:latin typeface="微软雅黑" panose="020B0503020204020204" pitchFamily="34" charset="-122"/>
                <a:ea typeface="微软雅黑" panose="020B0503020204020204" pitchFamily="34" charset="-122"/>
              </a:rPr>
              <a:t>     </a:t>
            </a:r>
            <a:r>
              <a:rPr lang="zh-CN" altLang="en-US" dirty="0"/>
              <a:t>“科技兴国”毋庸置疑，</a:t>
            </a:r>
            <a:r>
              <a:rPr lang="zh-CN" altLang="en-US" sz="2400" dirty="0">
                <a:solidFill>
                  <a:srgbClr val="FF0000"/>
                </a:solidFill>
                <a:latin typeface="微软雅黑" panose="020B0503020204020204" pitchFamily="34" charset="-122"/>
                <a:ea typeface="微软雅黑" panose="020B0503020204020204" pitchFamily="34" charset="-122"/>
              </a:rPr>
              <a:t>何谓“精神强族”</a:t>
            </a:r>
            <a:r>
              <a:rPr lang="zh-CN" altLang="en-US" sz="2400" dirty="0">
                <a:solidFill>
                  <a:srgbClr val="FF0000"/>
                </a:solidFill>
              </a:rPr>
              <a:t>？ </a:t>
            </a:r>
            <a:endParaRPr lang="zh-CN" altLang="en-US" sz="2400" dirty="0">
              <a:solidFill>
                <a:srgbClr val="FF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标题 1"/>
          <p:cNvSpPr>
            <a:spLocks noGrp="1"/>
          </p:cNvSpPr>
          <p:nvPr>
            <p:ph type="title"/>
          </p:nvPr>
        </p:nvSpPr>
        <p:spPr/>
        <p:txBody>
          <a:bodyPr/>
          <a:lstStyle/>
          <a:p>
            <a:r>
              <a:rPr lang="zh-CN" altLang="en-US" sz="2800" b="1" dirty="0">
                <a:solidFill>
                  <a:srgbClr val="FF0000"/>
                </a:solidFill>
                <a:latin typeface="微软雅黑" panose="020B0503020204020204" pitchFamily="34" charset="-122"/>
                <a:ea typeface="微软雅黑" panose="020B0503020204020204" pitchFamily="34" charset="-122"/>
              </a:rPr>
              <a:t>2、永远保持艰苦奋斗的优良传统。</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85347" name="日期占位符 2"/>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B13AA685-0604-4621-8E2C-27120415D2DB}"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85348" name="灯片编号占位符 4"/>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DB48E5D7-29A8-42DD-AF8E-34E84645379B}"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
        <p:nvSpPr>
          <p:cNvPr id="185349" name="矩形 5"/>
          <p:cNvSpPr>
            <a:spLocks noChangeArrowheads="1"/>
          </p:cNvSpPr>
          <p:nvPr/>
        </p:nvSpPr>
        <p:spPr bwMode="auto">
          <a:xfrm>
            <a:off x="402908" y="1214120"/>
            <a:ext cx="107029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ts val="3365"/>
              </a:lnSpc>
              <a:spcBef>
                <a:spcPct val="0"/>
              </a:spcBef>
              <a:buFont typeface="Arial" panose="020B0604020202020204" pitchFamily="34" charset="0"/>
              <a:buNone/>
            </a:pPr>
            <a:r>
              <a:rPr lang="zh-CN" altLang="en-US">
                <a:solidFill>
                  <a:srgbClr val="3A3A3A"/>
                </a:solidFill>
                <a:latin typeface="楷体" panose="02010609060101010101" pitchFamily="49" charset="-122"/>
                <a:ea typeface="楷体" panose="02010609060101010101" pitchFamily="49" charset="-122"/>
              </a:rPr>
              <a:t>   </a:t>
            </a:r>
            <a:r>
              <a:rPr lang="zh-CN" altLang="en-US" sz="2400">
                <a:solidFill>
                  <a:srgbClr val="3A3A3A"/>
                </a:solidFill>
                <a:latin typeface="微软雅黑" panose="020B0503020204020204" pitchFamily="34" charset="-122"/>
                <a:ea typeface="微软雅黑" panose="020B0503020204020204" pitchFamily="34" charset="-122"/>
              </a:rPr>
              <a:t>在“两弹一星”事业的起步阶段，国家经济基础薄弱，人才奇缺，物资匮乏。在极端艰苦的环境和条件下，科技人员和干部群众发扬艰苦奋斗精神，以昂扬的斗志战胜各种困难，创造出令世界瞩目的巨大成就。“两弹一星”的成功，进一步昭示了艰苦奋斗永远是我们战胜一切困难、夺取事业胜利的重要法宝。</a:t>
            </a:r>
            <a:endParaRPr lang="en-US" altLang="zh-CN" sz="2400">
              <a:solidFill>
                <a:srgbClr val="3A3A3A"/>
              </a:solidFill>
              <a:latin typeface="微软雅黑" panose="020B0503020204020204" pitchFamily="34" charset="-122"/>
              <a:ea typeface="微软雅黑" panose="020B0503020204020204" pitchFamily="34" charset="-122"/>
            </a:endParaRPr>
          </a:p>
          <a:p>
            <a:pPr>
              <a:lnSpc>
                <a:spcPts val="3365"/>
              </a:lnSpc>
              <a:spcBef>
                <a:spcPct val="0"/>
              </a:spcBef>
              <a:buFont typeface="Arial" panose="020B0604020202020204" pitchFamily="34" charset="0"/>
              <a:buNone/>
            </a:pPr>
            <a:r>
              <a:rPr lang="en-US" altLang="zh-CN" sz="2400">
                <a:solidFill>
                  <a:srgbClr val="3A3A3A"/>
                </a:solidFill>
                <a:latin typeface="微软雅黑" panose="020B0503020204020204" pitchFamily="34" charset="-122"/>
                <a:ea typeface="微软雅黑" panose="020B0503020204020204" pitchFamily="34" charset="-122"/>
              </a:rPr>
              <a:t>      </a:t>
            </a:r>
            <a:r>
              <a:rPr lang="zh-CN" altLang="en-US" sz="2400">
                <a:solidFill>
                  <a:srgbClr val="3A3A3A"/>
                </a:solidFill>
                <a:latin typeface="微软雅黑" panose="020B0503020204020204" pitchFamily="34" charset="-122"/>
                <a:ea typeface="微软雅黑" panose="020B0503020204020204" pitchFamily="34" charset="-122"/>
              </a:rPr>
              <a:t>与研制“两弹一星”所处的时代相比，今天我国具有了较为雄厚的经济与科技实力，国防科研生产条件获得很大改善，艰苦奋斗也有了新的时代内涵。但要清醒地认识到，我国仍处于并将长期处于社会主义初级阶段，改革发展的任务依然十分艰巨。我们必须充分估计前进道路上可能遇到的种种挑战，牢固树立长期艰苦奋斗的思想，任何时候都不能丢掉这一宝贵的传统和精神</a:t>
            </a:r>
            <a:r>
              <a:rPr lang="zh-CN" altLang="en-US">
                <a:solidFill>
                  <a:srgbClr val="3A3A3A"/>
                </a:solidFill>
                <a:latin typeface="微软雅黑" panose="020B0503020204020204" pitchFamily="34" charset="-122"/>
                <a:ea typeface="微软雅黑" panose="020B0503020204020204" pitchFamily="34" charset="-122"/>
              </a:rPr>
              <a:t>。</a:t>
            </a:r>
            <a:endParaRPr lang="zh-CN" altLang="en-US">
              <a:solidFill>
                <a:srgbClr val="3A3A3A"/>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标题 1"/>
          <p:cNvSpPr>
            <a:spLocks noGrp="1"/>
          </p:cNvSpPr>
          <p:nvPr>
            <p:ph type="title"/>
          </p:nvPr>
        </p:nvSpPr>
        <p:spPr/>
        <p:txBody>
          <a:bodyPr/>
          <a:lstStyle/>
          <a:p>
            <a:r>
              <a:rPr lang="zh-CN" altLang="en-US" sz="2800" b="1" dirty="0">
                <a:solidFill>
                  <a:srgbClr val="FF0000"/>
                </a:solidFill>
                <a:latin typeface="微软雅黑" panose="020B0503020204020204" pitchFamily="34" charset="-122"/>
                <a:ea typeface="微软雅黑" panose="020B0503020204020204" pitchFamily="34" charset="-122"/>
              </a:rPr>
              <a:t>3、充分发挥大力协同优势和坚持协同攻关的重要法宝</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86371" name="日期占位符 2"/>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6848CC66-097B-4E49-8A84-F3A4E2FA5C17}"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86372" name="灯片编号占位符 4"/>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226DA299-06FE-4290-8F0A-7E616BC9684E}"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
        <p:nvSpPr>
          <p:cNvPr id="186373" name="矩形 5"/>
          <p:cNvSpPr>
            <a:spLocks noChangeArrowheads="1"/>
          </p:cNvSpPr>
          <p:nvPr/>
        </p:nvSpPr>
        <p:spPr bwMode="auto">
          <a:xfrm>
            <a:off x="606439" y="1082814"/>
            <a:ext cx="10995168" cy="52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just">
              <a:lnSpc>
                <a:spcPct val="100000"/>
              </a:lnSpc>
              <a:spcBef>
                <a:spcPct val="0"/>
              </a:spcBef>
              <a:buNone/>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两弹一星”作为新中国高科技的宏大工程，在党中央的统一领导下，全国“一盘棋”，大力协同，集体攻关，把有限的人力、物力、财力集中起来，形成了干事创业的强大合力。“两弹一星”及后来的载人航天、探月工程等重大工程的组织实施表明，具有战略意义的国家重大经济、科技建设项目，必须加强党的统一领导，充分发挥我国社会主义制度能够集中力量办大事的政治优势。</a:t>
            </a:r>
            <a:endParaRPr lang="en-US" altLang="zh-CN" sz="2400" dirty="0">
              <a:latin typeface="微软雅黑" panose="020B0503020204020204" pitchFamily="34" charset="-122"/>
              <a:ea typeface="微软雅黑" panose="020B0503020204020204" pitchFamily="34" charset="-122"/>
            </a:endParaRPr>
          </a:p>
          <a:p>
            <a:pPr algn="just">
              <a:lnSpc>
                <a:spcPct val="100000"/>
              </a:lnSpc>
              <a:spcBef>
                <a:spcPct val="0"/>
              </a:spcBef>
              <a:buNone/>
            </a:pPr>
            <a:r>
              <a:rPr lang="zh-CN" altLang="en-US" sz="2400" dirty="0">
                <a:solidFill>
                  <a:srgbClr val="FF0000"/>
                </a:solidFill>
                <a:latin typeface="微软雅黑" panose="020B0503020204020204" pitchFamily="34" charset="-122"/>
                <a:ea typeface="微软雅黑" panose="020B0503020204020204" pitchFamily="34" charset="-122"/>
              </a:rPr>
              <a:t>“历史表明，核武器科技事业发展史，就是一部勇于探索、把各方面优势科技力量和资源汇聚统筹起来，大力协同创新，实现更高质量更高水平发展的历史进程。这既是我国社会主义制度集中力量办大事的优势体现，又是我们成就事业的重要法宝。”</a:t>
            </a:r>
            <a:r>
              <a:rPr lang="zh-CN" altLang="en-US" sz="2400" dirty="0">
                <a:latin typeface="微软雅黑" panose="020B0503020204020204" pitchFamily="34" charset="-122"/>
                <a:ea typeface="微软雅黑" panose="020B0503020204020204" pitchFamily="34" charset="-122"/>
              </a:rPr>
              <a:t> （坚持走中国特色自主创新道路</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我国核武器科技事业</a:t>
            </a:r>
            <a:r>
              <a:rPr lang="en-US" altLang="zh-CN" sz="2400" dirty="0">
                <a:latin typeface="微软雅黑" panose="020B0503020204020204" pitchFamily="34" charset="-122"/>
                <a:ea typeface="微软雅黑" panose="020B0503020204020204" pitchFamily="34" charset="-122"/>
              </a:rPr>
              <a:t>60</a:t>
            </a:r>
            <a:r>
              <a:rPr lang="zh-CN" altLang="en-US" sz="2400" dirty="0">
                <a:latin typeface="微软雅黑" panose="020B0503020204020204" pitchFamily="34" charset="-122"/>
                <a:ea typeface="微软雅黑" panose="020B0503020204020204" pitchFamily="34" charset="-122"/>
              </a:rPr>
              <a:t>年发展经验启示）    </a:t>
            </a:r>
            <a:endParaRPr lang="en-US" altLang="zh-CN" sz="2400" dirty="0">
              <a:latin typeface="微软雅黑" panose="020B0503020204020204" pitchFamily="34" charset="-122"/>
              <a:ea typeface="微软雅黑" panose="020B0503020204020204" pitchFamily="34" charset="-122"/>
            </a:endParaRPr>
          </a:p>
          <a:p>
            <a:pPr algn="just">
              <a:lnSpc>
                <a:spcPct val="100000"/>
              </a:lnSpc>
              <a:spcBef>
                <a:spcPct val="0"/>
              </a:spcBef>
              <a:buNone/>
            </a:pPr>
            <a:r>
              <a:rPr lang="zh-CN" altLang="en-US" sz="2400" dirty="0">
                <a:latin typeface="微软雅黑" panose="020B0503020204020204" pitchFamily="34" charset="-122"/>
                <a:ea typeface="微软雅黑" panose="020B0503020204020204" pitchFamily="34" charset="-122"/>
              </a:rPr>
              <a:t>       在新时代，仍然需要发挥大力协同的优势，坚持协同攻关这一重要法宝，广泛凝聚各方面的智慧和力量，最大限度地集中人力和社会资源，群策群力，众志成城，将方方面面的积极性主动性创造性激发出来，形成统一的决心、统一的意志、统一的目标和统一的行动。</a:t>
            </a: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标题 1"/>
          <p:cNvSpPr>
            <a:spLocks noGrp="1"/>
          </p:cNvSpPr>
          <p:nvPr>
            <p:ph type="title"/>
          </p:nvPr>
        </p:nvSpPr>
        <p:spPr/>
        <p:txBody>
          <a:bodyPr/>
          <a:lstStyle/>
          <a:p>
            <a:pPr algn="ctr"/>
            <a:r>
              <a:rPr lang="zh-CN" altLang="en-US" b="1">
                <a:solidFill>
                  <a:srgbClr val="FF0000"/>
                </a:solidFill>
                <a:latin typeface="微软雅黑" panose="020B0503020204020204" pitchFamily="34" charset="-122"/>
                <a:ea typeface="微软雅黑" panose="020B0503020204020204" pitchFamily="34" charset="-122"/>
              </a:rPr>
              <a:t>结束语</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93539" name="日期占位符 2"/>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BF876222-185F-4C51-976C-4B59C157D58A}"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93540" name="灯片编号占位符 3"/>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4CA4DC40-D7D9-422C-B86E-3C9D9500F776}"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
        <p:nvSpPr>
          <p:cNvPr id="193541" name="矩形 5"/>
          <p:cNvSpPr>
            <a:spLocks noChangeArrowheads="1"/>
          </p:cNvSpPr>
          <p:nvPr/>
        </p:nvSpPr>
        <p:spPr bwMode="auto">
          <a:xfrm>
            <a:off x="1585860" y="1932782"/>
            <a:ext cx="921228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50000"/>
              </a:lnSpc>
              <a:spcBef>
                <a:spcPct val="0"/>
              </a:spcBef>
              <a:buNone/>
            </a:pP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      让</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我们</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不忘初心，牢记使命，坚定守初心的信念，提升担使命的能力，</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传承和</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弘扬好</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两弹一星</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精神，使之内化于心，外化于行</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，努力为实现中华民族伟大复兴的</a:t>
            </a:r>
            <a:r>
              <a:rPr lang="zh-CN" altLang="zh-CN"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中国梦</a:t>
            </a:r>
            <a:r>
              <a:rPr lang="zh-CN" altLang="en-US" b="1"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Calibri" panose="020F0502020204030204" pitchFamily="34" charset="0"/>
              </a:rPr>
              <a:t>贡献出自己的力量！</a:t>
            </a:r>
            <a:endParaRPr lang="zh-CN" altLang="en-US" b="1" dirty="0">
              <a:solidFill>
                <a:srgbClr val="3A3A3A"/>
              </a:solidFill>
              <a:latin typeface="微软雅黑" panose="020B0503020204020204" pitchFamily="34" charset="-122"/>
              <a:ea typeface="微软雅黑" panose="020B0503020204020204" pitchFamily="34" charset="-122"/>
            </a:endParaRPr>
          </a:p>
        </p:txBody>
      </p:sp>
      <p:pic>
        <p:nvPicPr>
          <p:cNvPr id="6" name="我的中国梦.mp3">
            <a:hlinkClick r:id="" action="ppaction://media"/>
          </p:cNvPr>
          <p:cNvPicPr>
            <a:picLocks noChangeAspect="1"/>
          </p:cNvPicPr>
          <p:nvPr>
            <a:audioFile r:link="rId1"/>
            <p:extLst>
              <p:ext uri="{DAA4B4D4-6D71-4841-9C94-3DE7FCFB9230}">
                <p14:media xmlns:p14="http://schemas.microsoft.com/office/powerpoint/2010/main" r:embed="rId2">
                  <p14:fade out="750.000000"/>
                </p14:media>
              </p:ext>
            </p:extLst>
          </p:nvPr>
        </p:nvPicPr>
        <p:blipFill>
          <a:blip r:embed="rId3" cstate="print">
            <a:extLst>
              <a:ext uri="{28A0092B-C50C-407E-A947-70E740481C1C}">
                <a14:useLocalDpi xmlns:a14="http://schemas.microsoft.com/office/drawing/2010/main" val="0"/>
              </a:ext>
            </a:extLst>
          </a:blip>
          <a:srcRect/>
          <a:stretch>
            <a:fillRect/>
          </a:stretch>
        </p:blipFill>
        <p:spPr bwMode="auto">
          <a:xfrm>
            <a:off x="9982200" y="78819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lstStyle/>
          <a:p>
            <a:pPr algn="ctr">
              <a:spcBef>
                <a:spcPct val="20000"/>
              </a:spcBef>
              <a:buClr>
                <a:schemeClr val="folHlink"/>
              </a:buClr>
            </a:pPr>
            <a:r>
              <a:rPr lang="zh-CN" altLang="en-US" sz="5400" b="1">
                <a:solidFill>
                  <a:srgbClr val="FF0000"/>
                </a:solidFill>
                <a:latin typeface="微软雅黑" panose="020B0503020204020204" pitchFamily="34" charset="-122"/>
                <a:ea typeface="微软雅黑" panose="020B0503020204020204" pitchFamily="34" charset="-122"/>
              </a:rPr>
              <a:t>主要内容</a:t>
            </a:r>
            <a:endParaRPr lang="zh-CN" altLang="en-US" sz="5400" b="1">
              <a:solidFill>
                <a:srgbClr val="FF0000"/>
              </a:solidFill>
              <a:latin typeface="微软雅黑" panose="020B0503020204020204" pitchFamily="34" charset="-122"/>
              <a:ea typeface="微软雅黑" panose="020B0503020204020204" pitchFamily="34" charset="-122"/>
            </a:endParaRPr>
          </a:p>
        </p:txBody>
      </p:sp>
      <p:sp>
        <p:nvSpPr>
          <p:cNvPr id="24579" name="内容占位符 2"/>
          <p:cNvSpPr>
            <a:spLocks noGrp="1"/>
          </p:cNvSpPr>
          <p:nvPr>
            <p:ph idx="1"/>
          </p:nvPr>
        </p:nvSpPr>
        <p:spPr>
          <a:xfrm>
            <a:off x="400285" y="1813025"/>
            <a:ext cx="5579906" cy="4835324"/>
          </a:xfrm>
        </p:spPr>
        <p:txBody>
          <a:bodyPr/>
          <a:lstStyle/>
          <a:p>
            <a:pPr marL="0" indent="0">
              <a:buFont typeface="Arial" panose="020B0604020202020204" pitchFamily="34" charset="0"/>
              <a:buNone/>
            </a:pPr>
            <a:r>
              <a:rPr lang="zh-CN" altLang="en-US" sz="3200" b="1" dirty="0">
                <a:solidFill>
                  <a:srgbClr val="FF0000"/>
                </a:solidFill>
                <a:latin typeface="微软雅黑" panose="020B0503020204020204" pitchFamily="34" charset="-122"/>
                <a:ea typeface="微软雅黑" panose="020B0503020204020204" pitchFamily="34" charset="-122"/>
              </a:rPr>
              <a:t>一、两弹一星研制的战略决策及伟大成就</a:t>
            </a:r>
            <a:endParaRPr lang="zh-CN" altLang="en-US" sz="3200" b="1" dirty="0">
              <a:solidFill>
                <a:srgbClr val="FF0000"/>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zh-CN" altLang="en-US" sz="3200" b="1" dirty="0">
                <a:solidFill>
                  <a:srgbClr val="FF0000"/>
                </a:solidFill>
                <a:latin typeface="微软雅黑" panose="020B0503020204020204" pitchFamily="34" charset="-122"/>
                <a:ea typeface="微软雅黑" panose="020B0503020204020204" pitchFamily="34" charset="-122"/>
              </a:rPr>
              <a:t>二、两弹一星精神的内涵</a:t>
            </a:r>
            <a:endParaRPr lang="en-US" altLang="zh-CN" sz="3200" b="1" dirty="0">
              <a:solidFill>
                <a:srgbClr val="FF0000"/>
              </a:solidFill>
              <a:latin typeface="微软雅黑" panose="020B0503020204020204" pitchFamily="34" charset="-122"/>
              <a:ea typeface="微软雅黑" panose="020B0503020204020204" pitchFamily="34" charset="-122"/>
            </a:endParaRPr>
          </a:p>
          <a:p>
            <a:pPr marL="0" indent="0">
              <a:buFont typeface="Arial" panose="020B0604020202020204" pitchFamily="34" charset="0"/>
              <a:buNone/>
            </a:pPr>
            <a:r>
              <a:rPr lang="zh-CN" altLang="en-US" sz="3200" b="1" dirty="0">
                <a:solidFill>
                  <a:srgbClr val="FF0000"/>
                </a:solidFill>
                <a:latin typeface="微软雅黑" panose="020B0503020204020204" pitchFamily="34" charset="-122"/>
                <a:ea typeface="微软雅黑" panose="020B0503020204020204" pitchFamily="34" charset="-122"/>
              </a:rPr>
              <a:t>三、学习弘扬两弹一星精神</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24580" name="日期占位符 3"/>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EDA6463A-C371-4898-A77C-412749A6CBE0}"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24581" name="灯片编号占位符 4"/>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5080B4C4-8728-4A23-8F73-ECE2D3AFE92D}"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pic>
        <p:nvPicPr>
          <p:cNvPr id="24582"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186488" y="1838325"/>
            <a:ext cx="5562600"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图片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08150" y="3119438"/>
            <a:ext cx="91440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3" name="图片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704" y="0"/>
            <a:ext cx="1690687"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标题 1"/>
          <p:cNvSpPr>
            <a:spLocks noGrp="1"/>
          </p:cNvSpPr>
          <p:nvPr>
            <p:ph type="title"/>
          </p:nvPr>
        </p:nvSpPr>
        <p:spPr>
          <a:xfrm>
            <a:off x="3191520" y="584065"/>
            <a:ext cx="10747218" cy="857091"/>
          </a:xfrm>
        </p:spPr>
        <p:txBody>
          <a:bodyPr anchor="b"/>
          <a:lstStyle/>
          <a:p>
            <a:pPr algn="just" eaLnBrk="1" hangingPunct="1"/>
            <a:r>
              <a:rPr lang="zh-CN" altLang="en-US" sz="4400" b="1" dirty="0">
                <a:latin typeface="微软雅黑" panose="020B0503020204020204" pitchFamily="34" charset="-122"/>
                <a:ea typeface="微软雅黑" panose="020B0503020204020204" pitchFamily="34" charset="-122"/>
              </a:rPr>
              <a:t>铸国防基石 做民族脊梁</a:t>
            </a:r>
            <a:endParaRPr lang="zh-CN" altLang="en-US" sz="4400" b="1" dirty="0">
              <a:latin typeface="微软雅黑" panose="020B0503020204020204" pitchFamily="34" charset="-122"/>
              <a:ea typeface="微软雅黑" panose="020B0503020204020204" pitchFamily="34" charset="-122"/>
            </a:endParaRPr>
          </a:p>
        </p:txBody>
      </p:sp>
      <p:sp>
        <p:nvSpPr>
          <p:cNvPr id="194565" name="文本框 3"/>
          <p:cNvSpPr>
            <a:spLocks noChangeArrowheads="1"/>
          </p:cNvSpPr>
          <p:nvPr/>
        </p:nvSpPr>
        <p:spPr bwMode="auto">
          <a:xfrm>
            <a:off x="4555027" y="1619439"/>
            <a:ext cx="4202112"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ctr" eaLnBrk="1" hangingPunct="1">
              <a:lnSpc>
                <a:spcPct val="100000"/>
              </a:lnSpc>
              <a:spcBef>
                <a:spcPct val="0"/>
              </a:spcBef>
              <a:buFont typeface="Arial" panose="020B0604020202020204" pitchFamily="34" charset="0"/>
              <a:buNone/>
            </a:pPr>
            <a:r>
              <a:rPr lang="zh-CN" altLang="en-US" sz="7200" b="1" dirty="0">
                <a:latin typeface="等线 Light" panose="02010600030101010101" pitchFamily="2" charset="-122"/>
                <a:ea typeface="等线 Light" panose="02010600030101010101" pitchFamily="2" charset="-122"/>
                <a:sym typeface="黑体" panose="02010609060101010101" pitchFamily="49" charset="-122"/>
              </a:rPr>
              <a:t>谢谢！</a:t>
            </a:r>
            <a:r>
              <a:rPr lang="en-US" altLang="zh-CN" sz="2000" b="1" dirty="0">
                <a:latin typeface="等线 Light" panose="02010600030101010101" pitchFamily="2" charset="-122"/>
                <a:ea typeface="等线 Light" panose="02010600030101010101" pitchFamily="2" charset="-122"/>
                <a:sym typeface="黑体" panose="02010609060101010101" pitchFamily="49" charset="-122"/>
              </a:rPr>
              <a:t>  </a:t>
            </a:r>
            <a:endParaRPr lang="zh-CN" altLang="en-US" sz="2400" b="1" dirty="0">
              <a:latin typeface="等线 Light" panose="02010600030101010101" pitchFamily="2" charset="-122"/>
              <a:ea typeface="等线 Light" panose="02010600030101010101" pitchFamily="2" charset="-122"/>
              <a:sym typeface="Arial" panose="020B0604020202020204" pitchFamily="34"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灯片编号占位符 3"/>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19757C17-083F-41C5-B12D-080663809663}" type="slidenum">
              <a:rPr lang="en-US" altLang="zh-CN" sz="1200">
                <a:solidFill>
                  <a:srgbClr val="898989"/>
                </a:solidFill>
                <a:latin typeface="Arial" panose="020B0604020202020204" pitchFamily="34" charset="0"/>
              </a:rPr>
            </a:fld>
            <a:endParaRPr lang="en-US" altLang="zh-CN" sz="1200">
              <a:solidFill>
                <a:srgbClr val="898989"/>
              </a:solidFill>
              <a:latin typeface="Arial" panose="020B0604020202020204" pitchFamily="34" charset="0"/>
            </a:endParaRPr>
          </a:p>
        </p:txBody>
      </p:sp>
      <p:sp>
        <p:nvSpPr>
          <p:cNvPr id="30723" name="Text Box 3"/>
          <p:cNvSpPr txBox="1">
            <a:spLocks noChangeArrowheads="1"/>
          </p:cNvSpPr>
          <p:nvPr/>
        </p:nvSpPr>
        <p:spPr bwMode="auto">
          <a:xfrm>
            <a:off x="333375" y="319546"/>
            <a:ext cx="9648825"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等线" panose="02010600030101010101" pitchFamily="2" charset="-122"/>
              </a:defRPr>
            </a:lvl1pPr>
            <a:lvl2pPr marL="742950" indent="-285750">
              <a:defRPr>
                <a:solidFill>
                  <a:schemeClr val="tx1"/>
                </a:solidFill>
                <a:latin typeface="Arial" panose="020B0604020202020204" pitchFamily="34" charset="0"/>
                <a:ea typeface="等线" panose="02010600030101010101" pitchFamily="2" charset="-122"/>
              </a:defRPr>
            </a:lvl2pPr>
            <a:lvl3pPr marL="1143000" indent="-228600">
              <a:defRPr>
                <a:solidFill>
                  <a:schemeClr val="tx1"/>
                </a:solidFill>
                <a:latin typeface="Arial" panose="020B0604020202020204" pitchFamily="34" charset="0"/>
                <a:ea typeface="等线" panose="02010600030101010101" pitchFamily="2" charset="-122"/>
              </a:defRPr>
            </a:lvl3pPr>
            <a:lvl4pPr marL="1600200" indent="-228600">
              <a:defRPr>
                <a:solidFill>
                  <a:schemeClr val="tx1"/>
                </a:solidFill>
                <a:latin typeface="Arial" panose="020B0604020202020204" pitchFamily="34" charset="0"/>
                <a:ea typeface="等线" panose="02010600030101010101" pitchFamily="2" charset="-122"/>
              </a:defRPr>
            </a:lvl4pPr>
            <a:lvl5pPr marL="2057400" indent="-228600">
              <a:defRPr>
                <a:solidFill>
                  <a:schemeClr val="tx1"/>
                </a:solidFill>
                <a:latin typeface="Arial" panose="020B0604020202020204" pitchFamily="34" charset="0"/>
                <a:ea typeface="等线"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等线" panose="02010600030101010101" pitchFamily="2" charset="-122"/>
              </a:defRPr>
            </a:lvl9pPr>
          </a:lstStyle>
          <a:p>
            <a:pPr algn="ctr">
              <a:lnSpc>
                <a:spcPct val="110000"/>
              </a:lnSpc>
              <a:spcBef>
                <a:spcPct val="50000"/>
              </a:spcBef>
              <a:buFont typeface="Arial" panose="020B0604020202020204" pitchFamily="34" charset="0"/>
              <a:buNone/>
              <a:defRPr/>
            </a:pPr>
            <a:r>
              <a:rPr lang="zh-CN" altLang="en-US" sz="3600"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rPr>
              <a:t>一、两弹一星研制的战略决策及伟大成就</a:t>
            </a:r>
            <a:endParaRPr lang="zh-CN" altLang="en-US" sz="3600" b="1" dirty="0">
              <a:solidFill>
                <a:srgbClr val="FF0000"/>
              </a:solidFill>
              <a:effectLst>
                <a:outerShdw blurRad="38100" dist="38100" dir="2700000" algn="tl">
                  <a:srgbClr val="C0C0C0"/>
                </a:outerShdw>
              </a:effectLst>
              <a:latin typeface="微软雅黑" panose="020B0503020204020204" pitchFamily="34" charset="-122"/>
              <a:ea typeface="微软雅黑" panose="020B0503020204020204" pitchFamily="34" charset="-122"/>
            </a:endParaRPr>
          </a:p>
        </p:txBody>
      </p:sp>
      <p:sp>
        <p:nvSpPr>
          <p:cNvPr id="25604" name="日期占位符 1"/>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B831A8E3-40A3-40EC-9A7F-336D9140680B}"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pic>
        <p:nvPicPr>
          <p:cNvPr id="23557" name="Picture 2" descr="https://timgsa.baidu.com/timg?image&amp;quality=80&amp;size=b9999_10000&amp;sec=1536903460953&amp;di=c550e1f324f518324da393addb206309&amp;imgtype=0&amp;src=http%3A%2F%2Fs1.sinaimg.cn%2Fmiddle%2F48b7a95at8a50b6cc74a0%26690"/>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1484" y="1157802"/>
            <a:ext cx="10712316" cy="57001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标题 1"/>
          <p:cNvSpPr>
            <a:spLocks noGrp="1"/>
          </p:cNvSpPr>
          <p:nvPr>
            <p:ph type="title"/>
          </p:nvPr>
        </p:nvSpPr>
        <p:spPr>
          <a:xfrm>
            <a:off x="237305" y="733706"/>
            <a:ext cx="10747218" cy="857091"/>
          </a:xfrm>
        </p:spPr>
        <p:txBody>
          <a:bodyPr/>
          <a:lstStyle/>
          <a:p>
            <a:r>
              <a:rPr lang="zh-CN" altLang="en-US" sz="3600" b="1" dirty="0">
                <a:solidFill>
                  <a:srgbClr val="FF0000"/>
                </a:solidFill>
                <a:latin typeface="微软雅黑" panose="020B0503020204020204" pitchFamily="34" charset="-122"/>
                <a:ea typeface="微软雅黑" panose="020B0503020204020204" pitchFamily="34" charset="-122"/>
              </a:rPr>
              <a:t>二、两弹一星精神的主要内涵</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sp>
        <p:nvSpPr>
          <p:cNvPr id="96259" name="内容占位符 2"/>
          <p:cNvSpPr>
            <a:spLocks noGrp="1"/>
          </p:cNvSpPr>
          <p:nvPr>
            <p:ph idx="1"/>
          </p:nvPr>
        </p:nvSpPr>
        <p:spPr/>
        <p:txBody>
          <a:bodyPr/>
          <a:lstStyle/>
          <a:p>
            <a:pPr marL="0" indent="0">
              <a:buFont typeface="Arial" panose="020B0604020202020204" pitchFamily="34" charset="0"/>
              <a:buNone/>
            </a:pPr>
            <a:r>
              <a:rPr lang="en-US" altLang="zh-CN" sz="4400">
                <a:latin typeface="隶书" panose="02010509060101010101" pitchFamily="49" charset="-122"/>
                <a:ea typeface="隶书" panose="02010509060101010101" pitchFamily="49" charset="-122"/>
                <a:sym typeface="隶书" panose="02010509060101010101" pitchFamily="49" charset="-122"/>
              </a:rPr>
              <a:t> </a:t>
            </a:r>
            <a:endParaRPr lang="zh-CN" altLang="en-US"/>
          </a:p>
        </p:txBody>
      </p:sp>
      <p:sp>
        <p:nvSpPr>
          <p:cNvPr id="96260" name="日期占位符 3"/>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F6CC78E8-773A-42BC-9E39-BF64C17843C4}"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96261" name="灯片编号占位符 5"/>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D61560AC-9637-4C32-858B-EAA05457F695}"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pic>
        <p:nvPicPr>
          <p:cNvPr id="96262"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69277" y="2446742"/>
            <a:ext cx="5993014" cy="334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3"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6238" y="896815"/>
            <a:ext cx="5465762" cy="583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标题 1"/>
          <p:cNvSpPr>
            <a:spLocks noGrp="1"/>
          </p:cNvSpPr>
          <p:nvPr>
            <p:ph type="title"/>
          </p:nvPr>
        </p:nvSpPr>
        <p:spPr/>
        <p:txBody>
          <a:bodyPr/>
          <a:lstStyle/>
          <a:p>
            <a:pPr algn="ctr"/>
            <a:r>
              <a:rPr lang="zh-CN" altLang="en-US" sz="3600" b="1">
                <a:solidFill>
                  <a:srgbClr val="FF0000"/>
                </a:solidFill>
                <a:latin typeface="黑体" panose="02010609060101010101" pitchFamily="49" charset="-122"/>
                <a:ea typeface="黑体" panose="02010609060101010101" pitchFamily="49" charset="-122"/>
              </a:rPr>
              <a:t>（一）两弹一星精神的提出及背景</a:t>
            </a:r>
            <a:endParaRPr lang="zh-CN" altLang="en-US" sz="3600" b="1">
              <a:solidFill>
                <a:srgbClr val="FF0000"/>
              </a:solidFill>
              <a:latin typeface="黑体" panose="02010609060101010101" pitchFamily="49" charset="-122"/>
              <a:ea typeface="黑体" panose="02010609060101010101" pitchFamily="49" charset="-122"/>
            </a:endParaRPr>
          </a:p>
        </p:txBody>
      </p:sp>
      <p:sp>
        <p:nvSpPr>
          <p:cNvPr id="98307" name="内容占位符 2"/>
          <p:cNvSpPr>
            <a:spLocks noGrp="1"/>
          </p:cNvSpPr>
          <p:nvPr>
            <p:ph idx="1"/>
          </p:nvPr>
        </p:nvSpPr>
        <p:spPr>
          <a:xfrm>
            <a:off x="588723" y="1449488"/>
            <a:ext cx="5985353" cy="4835324"/>
          </a:xfrm>
        </p:spPr>
        <p:txBody>
          <a:bodyPr/>
          <a:lstStyle/>
          <a:p>
            <a:pPr marL="0" indent="0">
              <a:lnSpc>
                <a:spcPct val="150000"/>
              </a:lnSpc>
              <a:buFont typeface="Arial" panose="020B0604020202020204" pitchFamily="34" charset="0"/>
              <a:buNone/>
            </a:pPr>
            <a:r>
              <a:rPr lang="en-US" altLang="zh-CN"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1999</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9</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18</a:t>
            </a:r>
            <a:r>
              <a:rPr lang="zh-CN" altLang="en-US" sz="2400" dirty="0">
                <a:latin typeface="微软雅黑" panose="020B0503020204020204" pitchFamily="34" charset="-122"/>
                <a:ea typeface="微软雅黑" panose="020B0503020204020204" pitchFamily="34" charset="-122"/>
              </a:rPr>
              <a:t>日</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中共中央、国务院、中央军委在京举行大会</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隆重表彰为研制“两弹一星”作出突出贡献的科技专家。中共中央总书记、国家主席、中央军委主席江泽民发表重要讲话</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高度评价了“两弹一星”工作的伟大成就</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全面总结了“两弹一星”的成功经验</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精辟阐述了“两弹一星”的伟大精神</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明确提出了加快实施科教兴国和科技强军的战略目标和工作任务。</a:t>
            </a:r>
            <a:endParaRPr lang="zh-CN" altLang="en-US" sz="2400" dirty="0">
              <a:latin typeface="微软雅黑" panose="020B0503020204020204" pitchFamily="34" charset="-122"/>
              <a:ea typeface="微软雅黑" panose="020B0503020204020204" pitchFamily="34" charset="-122"/>
            </a:endParaRPr>
          </a:p>
          <a:p>
            <a:pPr marL="0" indent="0"/>
            <a:endParaRPr lang="zh-CN" altLang="en-US" dirty="0"/>
          </a:p>
        </p:txBody>
      </p:sp>
      <p:sp>
        <p:nvSpPr>
          <p:cNvPr id="98308" name="日期占位符 3"/>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F60FFEE0-24B8-40A6-BB54-69A88632477A}"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98309" name="灯片编号占位符 5"/>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B1E11C54-FDE2-49CB-AE8A-674DCCBBD04B}"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pic>
        <p:nvPicPr>
          <p:cNvPr id="98310" name="图片 6"/>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591935" y="1377950"/>
            <a:ext cx="560006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ctr"/>
            <a:r>
              <a:rPr lang="zh-CN" altLang="en-US" sz="3600" b="1" dirty="0">
                <a:solidFill>
                  <a:srgbClr val="FF0000"/>
                </a:solidFill>
                <a:latin typeface="微软雅黑" panose="020B0503020204020204" pitchFamily="34" charset="-122"/>
                <a:ea typeface="微软雅黑" panose="020B0503020204020204" pitchFamily="34" charset="-122"/>
              </a:rPr>
              <a:t>（二）“两弹一星”精神的内涵</a:t>
            </a:r>
            <a:endParaRPr lang="zh-CN" altLang="en-US" sz="3600" b="1" dirty="0">
              <a:solidFill>
                <a:srgbClr val="FF0000"/>
              </a:solidFill>
              <a:latin typeface="微软雅黑" panose="020B0503020204020204" pitchFamily="34" charset="-122"/>
              <a:ea typeface="微软雅黑" panose="020B0503020204020204" pitchFamily="34" charset="-122"/>
            </a:endParaRPr>
          </a:p>
        </p:txBody>
      </p:sp>
      <p:sp>
        <p:nvSpPr>
          <p:cNvPr id="102403" name="Rectangle 3"/>
          <p:cNvSpPr>
            <a:spLocks noGrp="1" noChangeArrowheads="1"/>
          </p:cNvSpPr>
          <p:nvPr>
            <p:ph idx="1"/>
          </p:nvPr>
        </p:nvSpPr>
        <p:spPr/>
        <p:txBody>
          <a:bodyPr/>
          <a:lstStyle/>
          <a:p>
            <a:pPr marL="0" indent="0" eaLnBrk="1" hangingPunct="1">
              <a:lnSpc>
                <a:spcPts val="3300"/>
              </a:lnSpc>
              <a:spcBef>
                <a:spcPts val="0"/>
              </a:spcBef>
              <a:buFont typeface="Arial" panose="020B0604020202020204" pitchFamily="34" charset="0"/>
              <a:buNone/>
            </a:pPr>
            <a:r>
              <a:rPr lang="zh-CN" altLang="en-US" dirty="0">
                <a:latin typeface="隶书" panose="02010509060101010101" pitchFamily="49" charset="-122"/>
                <a:ea typeface="隶书" panose="02010509060101010101" pitchFamily="49" charset="-122"/>
                <a:sym typeface="隶书" panose="02010509060101010101" pitchFamily="49" charset="-122"/>
              </a:rPr>
              <a:t>    </a:t>
            </a:r>
            <a:r>
              <a:rPr lang="zh-CN" altLang="en-US" dirty="0">
                <a:latin typeface="微软雅黑" panose="020B0503020204020204" pitchFamily="34" charset="-122"/>
                <a:ea typeface="微软雅黑" panose="020B0503020204020204" pitchFamily="34" charset="-122"/>
                <a:sym typeface="隶书" panose="02010509060101010101" pitchFamily="49" charset="-122"/>
              </a:rPr>
              <a:t>1999年9月，江泽民同志在表彰为研制“两弹一星”作出突出贡献的科技专家大会上讲话指出：    </a:t>
            </a:r>
            <a:endParaRPr lang="zh-CN" altLang="en-US" dirty="0">
              <a:latin typeface="微软雅黑" panose="020B0503020204020204" pitchFamily="34" charset="-122"/>
              <a:ea typeface="微软雅黑" panose="020B0503020204020204" pitchFamily="34" charset="-122"/>
              <a:sym typeface="隶书" panose="02010509060101010101" pitchFamily="49" charset="-122"/>
            </a:endParaRPr>
          </a:p>
          <a:p>
            <a:pPr marL="0" indent="0" eaLnBrk="1" hangingPunct="1">
              <a:lnSpc>
                <a:spcPts val="3300"/>
              </a:lnSpc>
              <a:spcBef>
                <a:spcPts val="0"/>
              </a:spcBef>
              <a:buFont typeface="Arial" panose="020B0604020202020204" pitchFamily="34" charset="0"/>
              <a:buNone/>
            </a:pPr>
            <a:r>
              <a:rPr lang="en-US" altLang="zh-CN" dirty="0">
                <a:latin typeface="微软雅黑" panose="020B0503020204020204" pitchFamily="34" charset="-122"/>
                <a:ea typeface="微软雅黑" panose="020B0503020204020204" pitchFamily="34" charset="-122"/>
                <a:sym typeface="隶书" panose="02010509060101010101" pitchFamily="49" charset="-122"/>
              </a:rPr>
              <a:t>  </a:t>
            </a:r>
            <a:r>
              <a:rPr lang="zh-CN" altLang="en-US" dirty="0">
                <a:latin typeface="微软雅黑" panose="020B0503020204020204" pitchFamily="34" charset="-122"/>
                <a:ea typeface="微软雅黑" panose="020B0503020204020204" pitchFamily="34" charset="-122"/>
                <a:sym typeface="隶书" panose="02010509060101010101" pitchFamily="49" charset="-122"/>
              </a:rPr>
              <a:t>  </a:t>
            </a:r>
            <a:r>
              <a:rPr lang="en-US" altLang="zh-CN" dirty="0">
                <a:latin typeface="微软雅黑" panose="020B0503020204020204" pitchFamily="34" charset="-122"/>
                <a:ea typeface="微软雅黑" panose="020B0503020204020204" pitchFamily="34" charset="-122"/>
                <a:sym typeface="隶书" panose="02010509060101010101" pitchFamily="49" charset="-122"/>
              </a:rPr>
              <a:t>  </a:t>
            </a:r>
            <a:r>
              <a:rPr lang="zh-CN" altLang="en-US" sz="2400" b="1" dirty="0">
                <a:solidFill>
                  <a:srgbClr val="FF0000"/>
                </a:solidFill>
                <a:latin typeface="微软雅黑" panose="020B0503020204020204" pitchFamily="34" charset="-122"/>
                <a:ea typeface="微软雅黑" panose="020B0503020204020204" pitchFamily="34" charset="-122"/>
                <a:sym typeface="隶书" panose="02010509060101010101" pitchFamily="49" charset="-122"/>
              </a:rPr>
              <a:t>伟大的事业，产生伟大的精神。在为“两弹一星”事业进行奋斗中，广大研制工作者培育和发扬了一种崇高的精神，它就是“热爱祖国、无私奉献，自力更生、艰苦奋斗，大力协同、勇于登攀”的“两弹一星”民族精神。</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pic>
        <p:nvPicPr>
          <p:cNvPr id="102404" name="图片 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442075" y="3662363"/>
            <a:ext cx="5262563"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图片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2677" y="3662363"/>
            <a:ext cx="4837191" cy="313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图片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4713" y="3601244"/>
            <a:ext cx="5749925"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日期占位符 4"/>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80A204DD-4EDE-4078-BCCF-74B9C3A427A4}"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02408" name="灯片编号占位符 5"/>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E7EE4BA1-E890-4ADF-8D19-C5A13DB2F9F5}"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endParaRPr lang="zh-CN" altLang="en-US"/>
          </a:p>
        </p:txBody>
      </p:sp>
      <p:pic>
        <p:nvPicPr>
          <p:cNvPr id="4098" name="Picture 2" descr="http://images.china.cn/site1000/2020-12/25/6db1aae9-bc31-4b1f-9357-c26c852ba0bd.jpg"/>
          <p:cNvPicPr>
            <a:picLocks noGrp="1" noChangeAspect="1" noChangeArrowheads="1"/>
          </p:cNvPicPr>
          <p:nvPr>
            <p:ph idx="1"/>
          </p:nvPr>
        </p:nvPicPr>
        <p:blipFill>
          <a:blip r:embed="rId1" cstate="print">
            <a:extLst>
              <a:ext uri="{28A0092B-C50C-407E-A947-70E740481C1C}">
                <a14:useLocalDpi xmlns:a14="http://schemas.microsoft.com/office/drawing/2010/main" val="0"/>
              </a:ext>
            </a:extLst>
          </a:blip>
          <a:stretch>
            <a:fillRect/>
          </a:stretch>
        </p:blipFill>
        <p:spPr bwMode="auto">
          <a:xfrm>
            <a:off x="606582" y="492370"/>
            <a:ext cx="11263033" cy="6365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标题 1"/>
          <p:cNvSpPr>
            <a:spLocks noGrp="1"/>
          </p:cNvSpPr>
          <p:nvPr>
            <p:ph type="title"/>
          </p:nvPr>
        </p:nvSpPr>
        <p:spPr/>
        <p:txBody>
          <a:bodyPr/>
          <a:lstStyle/>
          <a:p>
            <a:pPr algn="ctr"/>
            <a:r>
              <a:rPr lang="zh-CN" altLang="en-US" b="1">
                <a:solidFill>
                  <a:srgbClr val="FF0000"/>
                </a:solidFill>
                <a:latin typeface="微软雅黑" panose="020B0503020204020204" pitchFamily="34" charset="-122"/>
                <a:ea typeface="微软雅黑" panose="020B0503020204020204" pitchFamily="34" charset="-122"/>
              </a:rPr>
              <a:t>两弹一星精神的灵魂</a:t>
            </a:r>
            <a:r>
              <a:rPr lang="en-US" altLang="zh-CN" b="1">
                <a:solidFill>
                  <a:srgbClr val="FF0000"/>
                </a:solidFill>
                <a:latin typeface="微软雅黑" panose="020B0503020204020204" pitchFamily="34" charset="-122"/>
                <a:ea typeface="微软雅黑" panose="020B0503020204020204" pitchFamily="34" charset="-122"/>
              </a:rPr>
              <a:t>——</a:t>
            </a:r>
            <a:r>
              <a:rPr lang="zh-CN" altLang="en-US" b="1">
                <a:solidFill>
                  <a:srgbClr val="FF0000"/>
                </a:solidFill>
                <a:latin typeface="微软雅黑" panose="020B0503020204020204" pitchFamily="34" charset="-122"/>
                <a:ea typeface="微软雅黑" panose="020B0503020204020204" pitchFamily="34" charset="-122"/>
              </a:rPr>
              <a:t>爱国奉献</a:t>
            </a:r>
            <a:r>
              <a:rPr lang="en-US" altLang="zh-CN" b="1">
                <a:solidFill>
                  <a:srgbClr val="FF0000"/>
                </a:solidFill>
                <a:latin typeface="微软雅黑" panose="020B0503020204020204" pitchFamily="34" charset="-122"/>
                <a:ea typeface="微软雅黑" panose="020B0503020204020204" pitchFamily="34" charset="-122"/>
              </a:rPr>
              <a:t> </a:t>
            </a:r>
            <a:endParaRPr lang="zh-CN" altLang="en-US" b="1">
              <a:solidFill>
                <a:srgbClr val="FF0000"/>
              </a:solidFill>
              <a:latin typeface="微软雅黑" panose="020B0503020204020204" pitchFamily="34" charset="-122"/>
              <a:ea typeface="微软雅黑" panose="020B0503020204020204" pitchFamily="34" charset="-122"/>
            </a:endParaRPr>
          </a:p>
        </p:txBody>
      </p:sp>
      <p:sp>
        <p:nvSpPr>
          <p:cNvPr id="109571" name="内容占位符 2"/>
          <p:cNvSpPr>
            <a:spLocks noGrp="1"/>
          </p:cNvSpPr>
          <p:nvPr>
            <p:ph idx="1"/>
          </p:nvPr>
        </p:nvSpPr>
        <p:spPr/>
        <p:txBody>
          <a:bodyPr/>
          <a:lstStyle/>
          <a:p>
            <a:pPr marL="0" indent="0">
              <a:lnSpc>
                <a:spcPct val="150000"/>
              </a:lnSpc>
              <a:spcBef>
                <a:spcPct val="0"/>
              </a:spcBef>
              <a:buFont typeface="Arial" panose="020B0604020202020204" pitchFamily="34" charset="0"/>
              <a:buNone/>
            </a:pPr>
            <a:r>
              <a:rPr lang="en-US" altLang="zh-CN" sz="3200" b="1">
                <a:solidFill>
                  <a:srgbClr val="FF0000"/>
                </a:solidFill>
                <a:latin typeface="微软雅黑" panose="020B0503020204020204" pitchFamily="34" charset="-122"/>
                <a:ea typeface="微软雅黑" panose="020B0503020204020204" pitchFamily="34" charset="-122"/>
              </a:rPr>
              <a:t>   </a:t>
            </a:r>
            <a:r>
              <a:rPr lang="zh-CN" altLang="en-US" sz="3200">
                <a:latin typeface="微软雅黑" panose="020B0503020204020204" pitchFamily="34" charset="-122"/>
                <a:ea typeface="微软雅黑" panose="020B0503020204020204" pitchFamily="34" charset="-122"/>
              </a:rPr>
              <a:t>    </a:t>
            </a:r>
            <a:r>
              <a:rPr lang="zh-CN" altLang="en-US" sz="2400">
                <a:latin typeface="微软雅黑" panose="020B0503020204020204" pitchFamily="34" charset="-122"/>
                <a:ea typeface="微软雅黑" panose="020B0503020204020204" pitchFamily="34" charset="-122"/>
              </a:rPr>
              <a:t>爱国奉献是两弹一星精神的</a:t>
            </a:r>
            <a:r>
              <a:rPr lang="zh-CN" altLang="en-US" sz="2400">
                <a:solidFill>
                  <a:srgbClr val="C82728"/>
                </a:solidFill>
                <a:latin typeface="微软雅黑" panose="020B0503020204020204" pitchFamily="34" charset="-122"/>
                <a:ea typeface="微软雅黑" panose="020B0503020204020204" pitchFamily="34" charset="-122"/>
              </a:rPr>
              <a:t>灵魂</a:t>
            </a:r>
            <a:r>
              <a:rPr lang="zh-CN" altLang="en-US" sz="2400">
                <a:latin typeface="微软雅黑" panose="020B0503020204020204" pitchFamily="34" charset="-122"/>
                <a:ea typeface="微软雅黑" panose="020B0503020204020204" pitchFamily="34" charset="-122"/>
              </a:rPr>
              <a:t>，是两弹一星研制队伍最重要的</a:t>
            </a:r>
            <a:r>
              <a:rPr lang="zh-CN" altLang="en-US" sz="2400">
                <a:solidFill>
                  <a:srgbClr val="C82728"/>
                </a:solidFill>
                <a:latin typeface="微软雅黑" panose="020B0503020204020204" pitchFamily="34" charset="-122"/>
                <a:ea typeface="微软雅黑" panose="020B0503020204020204" pitchFamily="34" charset="-122"/>
              </a:rPr>
              <a:t>精神支柱</a:t>
            </a:r>
            <a:r>
              <a:rPr lang="zh-CN" altLang="en-US" sz="2400">
                <a:latin typeface="微软雅黑" panose="020B0503020204020204" pitchFamily="34" charset="-122"/>
                <a:ea typeface="微软雅黑" panose="020B0503020204020204" pitchFamily="34" charset="-122"/>
              </a:rPr>
              <a:t>，也是突破两弹一星在艰难条件下起步，在艰苦奋斗历程中前进，在创新攻关的攀登中取得举世瞩目成就的</a:t>
            </a:r>
            <a:r>
              <a:rPr lang="zh-CN" altLang="en-US" sz="2400">
                <a:solidFill>
                  <a:srgbClr val="C82728"/>
                </a:solidFill>
                <a:latin typeface="微软雅黑" panose="020B0503020204020204" pitchFamily="34" charset="-122"/>
                <a:ea typeface="微软雅黑" panose="020B0503020204020204" pitchFamily="34" charset="-122"/>
              </a:rPr>
              <a:t>力量源泉</a:t>
            </a:r>
            <a:r>
              <a:rPr lang="zh-CN" altLang="en-US" sz="2400">
                <a:latin typeface="微软雅黑" panose="020B0503020204020204" pitchFamily="34" charset="-122"/>
                <a:ea typeface="微软雅黑" panose="020B0503020204020204" pitchFamily="34" charset="-122"/>
              </a:rPr>
              <a:t>，是两弹一星研制队伍精神面貌，高尚思想境界最重要的概括，两弹一星研制队伍心向祖国的浓烈情感，以热血和生命报效祖国的感人事迹，可歌可泣。</a:t>
            </a:r>
            <a:endParaRPr lang="en-US" altLang="zh-CN" sz="2400">
              <a:latin typeface="微软雅黑" panose="020B0503020204020204" pitchFamily="34" charset="-122"/>
              <a:ea typeface="微软雅黑" panose="020B0503020204020204" pitchFamily="34" charset="-122"/>
            </a:endParaRPr>
          </a:p>
        </p:txBody>
      </p:sp>
      <p:sp>
        <p:nvSpPr>
          <p:cNvPr id="109572" name="日期占位符 3"/>
          <p:cNvSpPr txBox="1">
            <a:spLocks noGrp="1" noChangeArrowheads="1"/>
          </p:cNvSpPr>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nSpc>
                <a:spcPct val="100000"/>
              </a:lnSpc>
              <a:spcBef>
                <a:spcPct val="0"/>
              </a:spcBef>
              <a:buFont typeface="Arial" panose="020B0604020202020204" pitchFamily="34" charset="0"/>
              <a:buNone/>
            </a:pPr>
            <a:fld id="{F9616592-8F5D-4E7D-9B52-21AB1385D098}" type="datetime1">
              <a:rPr lang="zh-CN" altLang="en-US" sz="1200">
                <a:solidFill>
                  <a:srgbClr val="898989"/>
                </a:solidFill>
                <a:latin typeface="Arial" panose="020B0604020202020204" pitchFamily="34" charset="0"/>
              </a:rPr>
            </a:fld>
            <a:endParaRPr lang="zh-CN" altLang="en-US" sz="1200">
              <a:solidFill>
                <a:srgbClr val="898989"/>
              </a:solidFill>
              <a:latin typeface="Arial" panose="020B0604020202020204" pitchFamily="34" charset="0"/>
            </a:endParaRPr>
          </a:p>
        </p:txBody>
      </p:sp>
      <p:sp>
        <p:nvSpPr>
          <p:cNvPr id="109573" name="灯片编号占位符 5"/>
          <p:cNvSpPr txBox="1">
            <a:spLocks noGrp="1" noChangeArrowheads="1"/>
          </p:cNvSpPr>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等线" panose="02010600030101010101" pitchFamily="2" charset="-122"/>
              </a:defRPr>
            </a:lvl9pPr>
          </a:lstStyle>
          <a:p>
            <a:pPr algn="r">
              <a:lnSpc>
                <a:spcPct val="100000"/>
              </a:lnSpc>
              <a:spcBef>
                <a:spcPct val="0"/>
              </a:spcBef>
              <a:buFont typeface="Arial" panose="020B0604020202020204" pitchFamily="34" charset="0"/>
              <a:buNone/>
            </a:pPr>
            <a:fld id="{9D420EB5-0F9B-404A-9AC8-291113A4768B}" type="slidenum">
              <a:rPr lang="zh-CN" altLang="zh-CN" sz="1200">
                <a:solidFill>
                  <a:srgbClr val="898989"/>
                </a:solidFill>
                <a:latin typeface="Arial" panose="020B0604020202020204" pitchFamily="34" charset="0"/>
              </a:rPr>
            </a:fld>
            <a:endParaRPr lang="zh-CN" altLang="zh-CN" sz="1200">
              <a:solidFill>
                <a:srgbClr val="898989"/>
              </a:solidFill>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wrap="square" lIns="91440" tIns="45720" rIns="91440" bIns="45720" numCol="1" anchor="ctr" anchorCtr="0" compatLnSpc="1"/>
          <a:lstStyle/>
          <a:p>
            <a:pPr marL="0" marR="0" lvl="0" indent="0" algn="ctr" defTabSz="914400" rtl="0" eaLnBrk="0" fontAlgn="base" latinLnBrk="0" hangingPunct="0">
              <a:lnSpc>
                <a:spcPct val="90000"/>
              </a:lnSpc>
              <a:spcBef>
                <a:spcPct val="0"/>
              </a:spcBef>
              <a:spcAft>
                <a:spcPct val="0"/>
              </a:spcAft>
              <a:buClrTx/>
              <a:buSzTx/>
              <a:buFontTx/>
              <a:buNone/>
              <a:defRPr/>
            </a:pPr>
            <a:r>
              <a:rPr kumimoji="0" lang="zh-CN" altLang="en-US" sz="4400" b="0" i="0" u="none" strike="noStrike" kern="1200" cap="none" spc="0" normalizeH="0" baseline="0" noProof="0" dirty="0">
                <a:ln>
                  <a:noFill/>
                </a:ln>
                <a:solidFill>
                  <a:srgbClr val="FF3300"/>
                </a:solidFill>
                <a:effectLst/>
                <a:uLnTx/>
                <a:uFillTx/>
                <a:latin typeface="华文琥珀" panose="02010800040101010101" pitchFamily="2" charset="-122"/>
                <a:ea typeface="华文琥珀" panose="02010800040101010101" pitchFamily="2" charset="-122"/>
                <a:cs typeface="+mj-cs"/>
              </a:rPr>
              <a:t>艰苦奋斗</a:t>
            </a:r>
            <a:br>
              <a:rPr kumimoji="0" lang="en-US" altLang="zh-CN" sz="4400" b="0" i="0" u="none" strike="noStrike" kern="1200" cap="none" spc="0" normalizeH="0" baseline="0" noProof="0" dirty="0">
                <a:ln>
                  <a:noFill/>
                </a:ln>
                <a:solidFill>
                  <a:srgbClr val="FF3300"/>
                </a:solidFill>
                <a:effectLst/>
                <a:uLnTx/>
                <a:uFillTx/>
                <a:latin typeface="华文琥珀" panose="02010800040101010101" pitchFamily="2" charset="-122"/>
                <a:ea typeface="华文琥珀" panose="02010800040101010101" pitchFamily="2" charset="-122"/>
                <a:cs typeface="+mj-cs"/>
              </a:rPr>
            </a:br>
            <a:endParaRPr kumimoji="0" lang="zh-CN" altLang="en-US" sz="4400" b="0" i="0" u="none" strike="noStrike" kern="1200" cap="none" spc="0" normalizeH="0" baseline="0" noProof="0" dirty="0">
              <a:ln>
                <a:noFill/>
              </a:ln>
              <a:solidFill>
                <a:schemeClr val="tx2">
                  <a:lumMod val="60000"/>
                  <a:lumOff val="40000"/>
                </a:schemeClr>
              </a:solidFill>
              <a:effectLst/>
              <a:uLnTx/>
              <a:uFillTx/>
              <a:latin typeface="+mj-lt"/>
              <a:ea typeface="+mj-ea"/>
              <a:cs typeface="+mj-cs"/>
            </a:endParaRPr>
          </a:p>
        </p:txBody>
      </p:sp>
      <p:sp>
        <p:nvSpPr>
          <p:cNvPr id="174083" name="内容占位符 2"/>
          <p:cNvSpPr>
            <a:spLocks noGrp="1"/>
          </p:cNvSpPr>
          <p:nvPr>
            <p:ph idx="1"/>
          </p:nvPr>
        </p:nvSpPr>
        <p:spPr>
          <a:xfrm>
            <a:off x="606582" y="1341639"/>
            <a:ext cx="11122356" cy="4835324"/>
          </a:xfrm>
        </p:spPr>
        <p:txBody>
          <a:bodyPr vert="horz" wrap="square" lIns="91440" tIns="45720" rIns="91440" bIns="45720" anchor="t"/>
          <a:lstStyle/>
          <a:p>
            <a:pPr marL="0" indent="0">
              <a:lnSpc>
                <a:spcPts val="3300"/>
              </a:lnSpc>
              <a:spcBef>
                <a:spcPts val="0"/>
              </a:spcBef>
              <a:buNone/>
            </a:pPr>
            <a:r>
              <a:rPr lang="zh-CN" altLang="en-US" sz="2400" b="1" dirty="0">
                <a:solidFill>
                  <a:srgbClr val="002060"/>
                </a:solidFill>
                <a:latin typeface="微软雅黑" panose="020B0503020204020204" pitchFamily="34" charset="-122"/>
                <a:ea typeface="微软雅黑" panose="020B0503020204020204" pitchFamily="34" charset="-122"/>
              </a:rPr>
              <a:t>      艰苦奋斗是中华民族历尽磨难而自强不息的优良传统，是我们党立业之本，取胜之道的传家宝，是两弹一星研制队伍百折不挠，奋发图强，知难而进，艰苦卓绝战胜各种困难，争取胜利的坚强</a:t>
            </a:r>
            <a:r>
              <a:rPr lang="zh-CN" altLang="en-US" sz="2400" b="1" dirty="0">
                <a:solidFill>
                  <a:srgbClr val="C82728"/>
                </a:solidFill>
                <a:latin typeface="微软雅黑" panose="020B0503020204020204" pitchFamily="34" charset="-122"/>
                <a:ea typeface="微软雅黑" panose="020B0503020204020204" pitchFamily="34" charset="-122"/>
              </a:rPr>
              <a:t>品格</a:t>
            </a:r>
            <a:r>
              <a:rPr lang="zh-CN" altLang="en-US" sz="2400" b="1" dirty="0">
                <a:solidFill>
                  <a:srgbClr val="002060"/>
                </a:solidFill>
                <a:latin typeface="微软雅黑" panose="020B0503020204020204" pitchFamily="34" charset="-122"/>
                <a:ea typeface="微软雅黑" panose="020B0503020204020204" pitchFamily="34" charset="-122"/>
              </a:rPr>
              <a:t>，成为两弹一星精神的主要内涵。</a:t>
            </a:r>
            <a:endParaRPr lang="zh-CN" altLang="en-US" sz="2400" b="1" dirty="0">
              <a:solidFill>
                <a:srgbClr val="002060"/>
              </a:solidFill>
              <a:latin typeface="微软雅黑" panose="020B0503020204020204" pitchFamily="34" charset="-122"/>
              <a:ea typeface="微软雅黑" panose="020B0503020204020204" pitchFamily="34" charset="-122"/>
            </a:endParaRPr>
          </a:p>
        </p:txBody>
      </p:sp>
      <p:sp>
        <p:nvSpPr>
          <p:cNvPr id="4" name="日期占位符 3"/>
          <p:cNvSpPr txBox="1">
            <a:spLocks noGrp="1"/>
          </p:cNvSpPr>
          <p:nvPr>
            <p:ph type="dt" sz="half" idx="10"/>
          </p:nvPr>
        </p:nvSpPr>
        <p:spPr>
          <a:noFill/>
        </p:spPr>
        <p:txBody>
          <a:bodyPr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fld id="{BA695E48-2985-4E35-8C0F-18F83CAE83C9}" type="datetime1">
              <a:rPr kumimoji="0" lang="zh-CN" altLang="en-US" sz="1200" b="0" i="0" u="none" strike="noStrike" kern="1200" cap="none" spc="0" normalizeH="0" baseline="0" noProof="0" smtClean="0">
                <a:ln>
                  <a:noFill/>
                </a:ln>
                <a:solidFill>
                  <a:schemeClr val="tx1">
                    <a:tint val="75000"/>
                  </a:schemeClr>
                </a:solidFill>
                <a:effectLst/>
                <a:uLnTx/>
                <a:uFillTx/>
                <a:latin typeface="Arial" panose="020B0604020202020204" pitchFamily="34" charset="0"/>
                <a:ea typeface="等线" panose="02010600030101010101" pitchFamily="2" charset="-122"/>
                <a:cs typeface="+mn-cs"/>
              </a:rPr>
            </a:fld>
            <a:endParaRPr kumimoji="0" lang="zh-CN" altLang="en-US" sz="1200" b="0" i="0" u="none" strike="noStrike" kern="1200" cap="none" spc="0" normalizeH="0" baseline="0" noProof="0" dirty="0">
              <a:ln>
                <a:noFill/>
              </a:ln>
              <a:solidFill>
                <a:schemeClr val="tx1">
                  <a:tint val="75000"/>
                </a:schemeClr>
              </a:solidFill>
              <a:effectLst/>
              <a:uLnTx/>
              <a:uFillTx/>
              <a:latin typeface="Arial" panose="020B0604020202020204" pitchFamily="34" charset="0"/>
              <a:ea typeface="等线" panose="02010600030101010101" pitchFamily="2" charset="-122"/>
              <a:cs typeface="+mn-cs"/>
            </a:endParaRPr>
          </a:p>
        </p:txBody>
      </p:sp>
      <p:sp>
        <p:nvSpPr>
          <p:cNvPr id="174085" name="灯片编号占位符 5"/>
          <p:cNvSpPr txBox="1">
            <a:spLocks noGrp="1"/>
          </p:cNvSpPr>
          <p:nvPr>
            <p:ph type="sldNum" sz="quarter" idx="12"/>
          </p:nvPr>
        </p:nvSpPr>
        <p:spPr>
          <a:noFill/>
          <a:ln>
            <a:noFill/>
          </a:ln>
        </p:spPr>
        <p:txBody>
          <a:bodyPr anchor="ctr"/>
          <a:lstStyle/>
          <a:p>
            <a:pPr marL="0" indent="0" algn="r">
              <a:lnSpc>
                <a:spcPct val="100000"/>
              </a:lnSpc>
              <a:spcBef>
                <a:spcPct val="0"/>
              </a:spcBef>
              <a:buFontTx/>
              <a:buNone/>
            </a:pPr>
            <a:fld id="{9A0DB2DC-4C9A-4742-B13C-FB6460FD3503}" type="slidenum">
              <a:rPr lang="zh-CN" altLang="en-US" sz="1200" kern="1200" dirty="0">
                <a:solidFill>
                  <a:srgbClr val="898989"/>
                </a:solidFill>
                <a:latin typeface="Arial" panose="020B0604020202020204" pitchFamily="34" charset="0"/>
                <a:ea typeface="+mn-ea"/>
                <a:cs typeface="+mn-cs"/>
              </a:rPr>
            </a:fld>
            <a:endParaRPr lang="zh-CN" altLang="en-US" sz="1200" kern="1200" dirty="0">
              <a:solidFill>
                <a:srgbClr val="898989"/>
              </a:solidFill>
              <a:latin typeface="Arial" panose="020B0604020202020204" pitchFamily="34" charset="0"/>
              <a:ea typeface="+mn-ea"/>
              <a:cs typeface="+mn-cs"/>
            </a:endParaRPr>
          </a:p>
        </p:txBody>
      </p:sp>
      <p:pic>
        <p:nvPicPr>
          <p:cNvPr id="174086" name="图片 6"/>
          <p:cNvPicPr>
            <a:picLocks noChangeAspect="1"/>
          </p:cNvPicPr>
          <p:nvPr/>
        </p:nvPicPr>
        <p:blipFill>
          <a:blip r:embed="rId1" cstate="print"/>
          <a:stretch>
            <a:fillRect/>
          </a:stretch>
        </p:blipFill>
        <p:spPr>
          <a:xfrm>
            <a:off x="61884" y="3987541"/>
            <a:ext cx="4286250" cy="2759075"/>
          </a:xfrm>
          <a:prstGeom prst="rect">
            <a:avLst/>
          </a:prstGeom>
          <a:noFill/>
          <a:ln w="9525">
            <a:noFill/>
          </a:ln>
        </p:spPr>
      </p:pic>
      <p:pic>
        <p:nvPicPr>
          <p:cNvPr id="174087" name="图片 7"/>
          <p:cNvPicPr>
            <a:picLocks noChangeAspect="1"/>
          </p:cNvPicPr>
          <p:nvPr/>
        </p:nvPicPr>
        <p:blipFill>
          <a:blip r:embed="rId2" cstate="print"/>
          <a:stretch>
            <a:fillRect/>
          </a:stretch>
        </p:blipFill>
        <p:spPr>
          <a:xfrm>
            <a:off x="4427566" y="3158836"/>
            <a:ext cx="7980363" cy="4066829"/>
          </a:xfrm>
          <a:prstGeom prst="rect">
            <a:avLst/>
          </a:prstGeom>
          <a:noFill/>
          <a:ln w="9525">
            <a:noFill/>
          </a:ln>
        </p:spPr>
      </p:pic>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主题​​">
  <a:themeElements>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1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2_Office 主题​​">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Office 主题​​">
  <a:themeElements>
    <a:clrScheme name="2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20_Office 主题​​">
      <a:majorFont>
        <a:latin typeface="Calibri Light"/>
        <a:ea typeface="等线 Light"/>
        <a:cs typeface=""/>
      </a:majorFont>
      <a:minorFont>
        <a:latin typeface="Calibri"/>
        <a:ea typeface="等线"/>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2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5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5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主题​​">
  <a:themeElements>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7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8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主题​​">
  <a:themeElements>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9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主题​​">
  <a:themeElements>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0_Office 主题​​">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等线" panose="02010600030101010101" pitchFamily="2" charset="-122"/>
          </a:defRPr>
        </a:defPPr>
      </a:lstStyle>
    </a:lnDef>
  </a:objectDefaults>
  <a:extraClrSchemeLst>
    <a:extraClrScheme>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2747</Words>
  <Application>WPS 演示</Application>
  <PresentationFormat>宽屏</PresentationFormat>
  <Paragraphs>151</Paragraphs>
  <Slides>20</Slides>
  <Notes>54</Notes>
  <HiddenSlides>0</HiddenSlides>
  <MMClips>7</MMClips>
  <ScaleCrop>false</ScaleCrop>
  <HeadingPairs>
    <vt:vector size="6" baseType="variant">
      <vt:variant>
        <vt:lpstr>已用的字体</vt:lpstr>
      </vt:variant>
      <vt:variant>
        <vt:i4>19</vt:i4>
      </vt:variant>
      <vt:variant>
        <vt:lpstr>主题</vt:lpstr>
      </vt:variant>
      <vt:variant>
        <vt:i4>13</vt:i4>
      </vt:variant>
      <vt:variant>
        <vt:lpstr>幻灯片标题</vt:lpstr>
      </vt:variant>
      <vt:variant>
        <vt:i4>20</vt:i4>
      </vt:variant>
    </vt:vector>
  </HeadingPairs>
  <TitlesOfParts>
    <vt:vector size="52" baseType="lpstr">
      <vt:lpstr>Arial</vt:lpstr>
      <vt:lpstr>宋体</vt:lpstr>
      <vt:lpstr>Wingdings</vt:lpstr>
      <vt:lpstr>等线</vt:lpstr>
      <vt:lpstr>微软雅黑</vt:lpstr>
      <vt:lpstr>Calibri Light</vt:lpstr>
      <vt:lpstr>等线 Light</vt:lpstr>
      <vt:lpstr>Calibri</vt:lpstr>
      <vt:lpstr>隶书</vt:lpstr>
      <vt:lpstr>黑体</vt:lpstr>
      <vt:lpstr>华文琥珀</vt:lpstr>
      <vt:lpstr>华文行楷</vt:lpstr>
      <vt:lpstr>华文新魏</vt:lpstr>
      <vt:lpstr>仿宋_GB2312</vt:lpstr>
      <vt:lpstr>华文楷体</vt:lpstr>
      <vt:lpstr>幼圆</vt:lpstr>
      <vt:lpstr>楷体</vt:lpstr>
      <vt:lpstr>Arial Unicode MS</vt:lpstr>
      <vt:lpstr>Times New Roman</vt:lpstr>
      <vt:lpstr>1_Office 主题​​</vt:lpstr>
      <vt:lpstr>3_Office 主题​​</vt:lpstr>
      <vt:lpstr>4_Office 主题​​</vt:lpstr>
      <vt:lpstr>5_Office 主题​​</vt:lpstr>
      <vt:lpstr>6_Office 主题​​</vt:lpstr>
      <vt:lpstr>7_Office 主题​​</vt:lpstr>
      <vt:lpstr>8_Office 主题​​</vt:lpstr>
      <vt:lpstr>9_Office 主题​​</vt:lpstr>
      <vt:lpstr>10_Office 主题​​</vt:lpstr>
      <vt:lpstr>11_Office 主题​​</vt:lpstr>
      <vt:lpstr>12_Office 主题​​</vt:lpstr>
      <vt:lpstr>13_Office 主题​​</vt:lpstr>
      <vt:lpstr>2_Office 主题​​</vt:lpstr>
      <vt:lpstr>不忘初心 牢记使命 建功新时代 </vt:lpstr>
      <vt:lpstr>主要内容</vt:lpstr>
      <vt:lpstr>PowerPoint 演示文稿</vt:lpstr>
      <vt:lpstr>二、两弹一星精神的主要内涵</vt:lpstr>
      <vt:lpstr>（一）两弹一星精神的提出及背景</vt:lpstr>
      <vt:lpstr>（二）“两弹一星”精神的内涵</vt:lpstr>
      <vt:lpstr>PowerPoint 演示文稿</vt:lpstr>
      <vt:lpstr>两弹一星精神的灵魂——爱国奉献 </vt:lpstr>
      <vt:lpstr>艰苦奋斗 </vt:lpstr>
      <vt:lpstr>               大力协同</vt:lpstr>
      <vt:lpstr>PowerPoint 演示文稿</vt:lpstr>
      <vt:lpstr>PowerPoint 演示文稿</vt:lpstr>
      <vt:lpstr>PowerPoint 演示文稿</vt:lpstr>
      <vt:lpstr>（三）践行两弹一星精神的核科学家群体     </vt:lpstr>
      <vt:lpstr>三、学习弘扬两弹一星精神</vt:lpstr>
      <vt:lpstr>精神力量发挥着不可替代的巨大作用 </vt:lpstr>
      <vt:lpstr>2、永远保持艰苦奋斗的优良传统。</vt:lpstr>
      <vt:lpstr>3、充分发挥大力协同优势和坚持协同攻关的重要法宝</vt:lpstr>
      <vt:lpstr>结束语</vt:lpstr>
      <vt:lpstr>铸国防基石 做民族脊梁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中物院院情介绍</dc:title>
  <dc:creator>李建强</dc:creator>
  <cp:keywords>交流</cp:keywords>
  <cp:lastModifiedBy>admin</cp:lastModifiedBy>
  <cp:revision>581</cp:revision>
  <dcterms:created xsi:type="dcterms:W3CDTF">2015-10-22T02:07:00Z</dcterms:created>
  <dcterms:modified xsi:type="dcterms:W3CDTF">2021-08-11T07:32:54Z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2052-10.1.0.6689</vt:lpwstr>
  </property>
  <property fmtid="{D5CDD505-2E9C-101B-9397-08002B2CF9AE}" pid="3" name="ICV">
    <vt:lpwstr>916BCB44109048028E6B447C957D884C</vt:lpwstr>
  </property>
</Properties>
</file>